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000000"/>
    <a:srgbClr val="ADB9C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519" autoAdjust="0"/>
  </p:normalViewPr>
  <p:slideViewPr>
    <p:cSldViewPr snapToGrid="0">
      <p:cViewPr varScale="1">
        <p:scale>
          <a:sx n="91" d="100"/>
          <a:sy n="91" d="100"/>
        </p:scale>
        <p:origin x="37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A5360-2689-0B91-9A05-60A966FFB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10250B-82A6-BDAF-AB83-9CDEEF2E9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BD267-AB65-0183-00DF-7D7E2A32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6DF3D-C832-D6D2-36A5-4EEDD4454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57B95A-5015-7069-3489-1FE5777D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83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48C5A-4041-5D60-4250-11BA73CE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53F40C-05A5-0F17-A91B-8F6CFE49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95871-7529-8077-296E-F26AC7A8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9BAF33-11C7-0446-A2EB-78859D2F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68CA8-D0DD-C791-7B85-B68C0579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023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63E5EA-32E1-F9BE-D3DE-D7F092F89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B62775-FB7F-5D97-27E2-CED9B34C4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2244B-0DE9-8E1C-2633-7B4E2B4DC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A32559-BBD6-D7A9-91FA-A1CFAEBC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8ECACC-D9AA-FF25-A316-9259A268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88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83860-AC88-B16D-1AB6-82831502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717E67-D7B4-F96B-4656-E147B954A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44EBAE-C763-5ADA-681D-9551058E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78835-545F-5785-0506-E65DA7AA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831657-A39E-A471-6BDD-5E8DFC4B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7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ED9B8-4D09-71E8-8B59-9FA268F5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181D83-5C85-B914-6049-087FB200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D4AD1-B33C-91F0-F3A4-4AB352C8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A1A3D5-F0F9-0A63-4A55-7FCDC743E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4FCC24-5839-00FD-792E-9ABF5368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69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BB060-C239-0A11-A5F8-F4C265FF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B1C33-A045-A646-B2FA-15D8162F2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0DBCF9-D170-3DFF-3C1F-E40EC1D5B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0AA4A9-7CD0-A7D3-8520-459D2920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08F87-D514-3BE9-D285-8082763B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F0A495-D438-7C00-A592-BDC48873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4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8D092-F111-CB00-22D0-BBB43490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1A57EA-6F1A-6FA0-669C-53FE5C639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A1B32B-680D-4B17-88F9-8F49BEC1C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2CD19-9C0E-C9EE-8F5A-2AB723745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751041-2A2D-1A05-8BB8-EB77CD35D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B1653A-3736-C2C1-1D1E-5B054644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E5E46D-E10D-223F-2F13-1894C1037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5BCA9E-E187-F747-8890-BFF6BC0F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7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70A56-C790-9F34-C342-881CDD16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88E042-0DA4-861B-B1A5-78836020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2BC287-DD7F-9991-E5C9-9A0039EA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860196-4BCD-42F8-1CA3-5A6CF23E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4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DAF42A-CE68-D97A-0EA6-6FA024AB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6D5E53-20E7-ABFD-42E2-864365CF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7A156-90E2-5CC8-0352-C031A473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3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5A2B7-108D-3B4D-B176-6ABC74EC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D6F101-B3DE-5FAD-CBC3-F1D98AB03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5BB7D0-CB10-3C38-8F17-100DB6242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256699-3C08-8755-0336-A53C783A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E5FE2-BBF9-2050-16F2-BF2293C1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4D23AC-71CC-7AEF-1AAF-6430AEB7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16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310FE-3F99-73A1-382B-240B9BF3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E4CDCB-3125-EA95-3E05-3280DADCD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ED3AB8-0324-D003-2F48-BF4CA9271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00D8A6-E578-9109-C1EC-F0438124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40B317-228E-0A39-928B-B48B805D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CF3EEB-333A-5950-5747-1F2622DA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0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6B5A63-B7ED-18EC-88B7-BF3005A1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46C523-15A5-7BF3-A6CF-2D2ACA027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E47652-3738-3DCF-1320-69112C538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71EA2-38F4-4334-9290-CEFBD1A96C5C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47CA1-C3A0-0171-C033-2BA1E12E9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7E273A-74D8-2273-E651-547E9A119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E901-FB6A-47D4-9016-BED5B4E03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5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C2D8F7-D146-A666-C2DD-67CFC49F1EA1}"/>
              </a:ext>
            </a:extLst>
          </p:cNvPr>
          <p:cNvSpPr/>
          <p:nvPr/>
        </p:nvSpPr>
        <p:spPr>
          <a:xfrm>
            <a:off x="947956" y="847287"/>
            <a:ext cx="5243119" cy="296131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9CF7A3-7757-1091-A14F-C7D0C20EEA7A}"/>
              </a:ext>
            </a:extLst>
          </p:cNvPr>
          <p:cNvSpPr txBox="1"/>
          <p:nvPr/>
        </p:nvSpPr>
        <p:spPr>
          <a:xfrm>
            <a:off x="1503987" y="1727779"/>
            <a:ext cx="4131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Georgia" panose="02040502050405020303" pitchFamily="18" charset="0"/>
                <a:ea typeface="思源宋体 CN SemiBold" panose="02020600000000000000" pitchFamily="18" charset="-122"/>
              </a:rPr>
              <a:t>ABC</a:t>
            </a:r>
          </a:p>
          <a:p>
            <a:pPr algn="ctr"/>
            <a:r>
              <a:rPr lang="zh-CN" altLang="en-US" sz="3600">
                <a:latin typeface="Times New Roman" panose="02020603050405020304" pitchFamily="18" charset="0"/>
                <a:ea typeface="思源宋体 CN" panose="02020400000000000000" pitchFamily="18" charset="-122"/>
                <a:cs typeface="Times New Roman" panose="02020603050405020304" pitchFamily="18" charset="0"/>
              </a:rPr>
              <a:t>新世界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598AA2-5DDC-8C06-7B09-49ACA8691E0B}"/>
              </a:ext>
            </a:extLst>
          </p:cNvPr>
          <p:cNvSpPr txBox="1"/>
          <p:nvPr/>
        </p:nvSpPr>
        <p:spPr>
          <a:xfrm>
            <a:off x="7575259" y="1073791"/>
            <a:ext cx="2734811" cy="923330"/>
          </a:xfrm>
          <a:prstGeom prst="rect">
            <a:avLst/>
          </a:prstGeom>
          <a:solidFill>
            <a:srgbClr val="ADB9CA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36</a:t>
            </a:r>
            <a:r>
              <a:rPr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号字体</a:t>
            </a:r>
            <a:endParaRPr lang="en-US" altLang="zh-CN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英语：</a:t>
            </a:r>
            <a:r>
              <a:rPr lang="en-US" altLang="zh-CN">
                <a:latin typeface="PAC " panose="02000000000000000000" pitchFamily="2" charset="0"/>
                <a:ea typeface="Cambria Math" panose="02040503050406030204" pitchFamily="18" charset="0"/>
              </a:rPr>
              <a:t>timenewroma</a:t>
            </a:r>
          </a:p>
          <a:p>
            <a:r>
              <a:rPr lang="zh-CN" altLang="en-US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中文：华文中宋</a:t>
            </a:r>
          </a:p>
        </p:txBody>
      </p:sp>
    </p:spTree>
    <p:extLst>
      <p:ext uri="{BB962C8B-B14F-4D97-AF65-F5344CB8AC3E}">
        <p14:creationId xmlns:p14="http://schemas.microsoft.com/office/powerpoint/2010/main" val="412653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662BFC7-44F9-C19F-8EEC-14D47786C1A5}"/>
              </a:ext>
            </a:extLst>
          </p:cNvPr>
          <p:cNvSpPr/>
          <p:nvPr/>
        </p:nvSpPr>
        <p:spPr>
          <a:xfrm>
            <a:off x="226504" y="1242355"/>
            <a:ext cx="11081856" cy="4373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C4D4F355-C2D8-E6A3-AD64-CEE97DCA4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39750"/>
                  </p:ext>
                </p:extLst>
              </p:nvPr>
            </p:nvGraphicFramePr>
            <p:xfrm>
              <a:off x="494950" y="3009862"/>
              <a:ext cx="10167458" cy="54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9319">
                      <a:extLst>
                        <a:ext uri="{9D8B030D-6E8A-4147-A177-3AD203B41FA5}">
                          <a16:colId xmlns:a16="http://schemas.microsoft.com/office/drawing/2014/main" val="4169397778"/>
                        </a:ext>
                      </a:extLst>
                    </a:gridCol>
                    <a:gridCol w="1232455">
                      <a:extLst>
                        <a:ext uri="{9D8B030D-6E8A-4147-A177-3AD203B41FA5}">
                          <a16:colId xmlns:a16="http://schemas.microsoft.com/office/drawing/2014/main" val="706622268"/>
                        </a:ext>
                      </a:extLst>
                    </a:gridCol>
                    <a:gridCol w="691261">
                      <a:extLst>
                        <a:ext uri="{9D8B030D-6E8A-4147-A177-3AD203B41FA5}">
                          <a16:colId xmlns:a16="http://schemas.microsoft.com/office/drawing/2014/main" val="4180629703"/>
                        </a:ext>
                      </a:extLst>
                    </a:gridCol>
                    <a:gridCol w="647739">
                      <a:extLst>
                        <a:ext uri="{9D8B030D-6E8A-4147-A177-3AD203B41FA5}">
                          <a16:colId xmlns:a16="http://schemas.microsoft.com/office/drawing/2014/main" val="2059396532"/>
                        </a:ext>
                      </a:extLst>
                    </a:gridCol>
                    <a:gridCol w="478444">
                      <a:extLst>
                        <a:ext uri="{9D8B030D-6E8A-4147-A177-3AD203B41FA5}">
                          <a16:colId xmlns:a16="http://schemas.microsoft.com/office/drawing/2014/main" val="2110925864"/>
                        </a:ext>
                      </a:extLst>
                    </a:gridCol>
                    <a:gridCol w="874820">
                      <a:extLst>
                        <a:ext uri="{9D8B030D-6E8A-4147-A177-3AD203B41FA5}">
                          <a16:colId xmlns:a16="http://schemas.microsoft.com/office/drawing/2014/main" val="1107369873"/>
                        </a:ext>
                      </a:extLst>
                    </a:gridCol>
                    <a:gridCol w="2243282">
                      <a:extLst>
                        <a:ext uri="{9D8B030D-6E8A-4147-A177-3AD203B41FA5}">
                          <a16:colId xmlns:a16="http://schemas.microsoft.com/office/drawing/2014/main" val="786773100"/>
                        </a:ext>
                      </a:extLst>
                    </a:gridCol>
                    <a:gridCol w="939707">
                      <a:extLst>
                        <a:ext uri="{9D8B030D-6E8A-4147-A177-3AD203B41FA5}">
                          <a16:colId xmlns:a16="http://schemas.microsoft.com/office/drawing/2014/main" val="2344349431"/>
                        </a:ext>
                      </a:extLst>
                    </a:gridCol>
                    <a:gridCol w="829651">
                      <a:extLst>
                        <a:ext uri="{9D8B030D-6E8A-4147-A177-3AD203B41FA5}">
                          <a16:colId xmlns:a16="http://schemas.microsoft.com/office/drawing/2014/main" val="2403234141"/>
                        </a:ext>
                      </a:extLst>
                    </a:gridCol>
                    <a:gridCol w="685732">
                      <a:extLst>
                        <a:ext uri="{9D8B030D-6E8A-4147-A177-3AD203B41FA5}">
                          <a16:colId xmlns:a16="http://schemas.microsoft.com/office/drawing/2014/main" val="2423356203"/>
                        </a:ext>
                      </a:extLst>
                    </a:gridCol>
                    <a:gridCol w="855048">
                      <a:extLst>
                        <a:ext uri="{9D8B030D-6E8A-4147-A177-3AD203B41FA5}">
                          <a16:colId xmlns:a16="http://schemas.microsoft.com/office/drawing/2014/main" val="4096354308"/>
                        </a:ext>
                      </a:extLst>
                    </a:gridCol>
                  </a:tblGrid>
                  <a:tr h="364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# of used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end of </a:t>
                          </a:r>
                        </a:p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free space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Georgia" panose="02040502050405020303" pitchFamily="18" charset="0"/>
                            </a:rPr>
                            <a:t>...</a:t>
                          </a:r>
                          <a:endParaRPr lang="zh-CN" altLang="en-US" sz="18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free space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Georgia" panose="02040502050405020303" pitchFamily="18" charset="0"/>
                            </a:rPr>
                            <a:t>tuple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Georgia" panose="02040502050405020303" pitchFamily="18" charset="0"/>
                            </a:rPr>
                            <a:t>tuple</a:t>
                          </a:r>
                          <a:endParaRPr lang="zh-CN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...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Georgia" panose="02040502050405020303" pitchFamily="18" charset="0"/>
                            </a:rPr>
                            <a:t>tuple</a:t>
                          </a:r>
                          <a:endParaRPr lang="zh-CN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05769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C4D4F355-C2D8-E6A3-AD64-CEE97DCA4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39750"/>
                  </p:ext>
                </p:extLst>
              </p:nvPr>
            </p:nvGraphicFramePr>
            <p:xfrm>
              <a:off x="494950" y="3009862"/>
              <a:ext cx="10167458" cy="54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9319">
                      <a:extLst>
                        <a:ext uri="{9D8B030D-6E8A-4147-A177-3AD203B41FA5}">
                          <a16:colId xmlns:a16="http://schemas.microsoft.com/office/drawing/2014/main" val="4169397778"/>
                        </a:ext>
                      </a:extLst>
                    </a:gridCol>
                    <a:gridCol w="1232455">
                      <a:extLst>
                        <a:ext uri="{9D8B030D-6E8A-4147-A177-3AD203B41FA5}">
                          <a16:colId xmlns:a16="http://schemas.microsoft.com/office/drawing/2014/main" val="706622268"/>
                        </a:ext>
                      </a:extLst>
                    </a:gridCol>
                    <a:gridCol w="691261">
                      <a:extLst>
                        <a:ext uri="{9D8B030D-6E8A-4147-A177-3AD203B41FA5}">
                          <a16:colId xmlns:a16="http://schemas.microsoft.com/office/drawing/2014/main" val="4180629703"/>
                        </a:ext>
                      </a:extLst>
                    </a:gridCol>
                    <a:gridCol w="647739">
                      <a:extLst>
                        <a:ext uri="{9D8B030D-6E8A-4147-A177-3AD203B41FA5}">
                          <a16:colId xmlns:a16="http://schemas.microsoft.com/office/drawing/2014/main" val="2059396532"/>
                        </a:ext>
                      </a:extLst>
                    </a:gridCol>
                    <a:gridCol w="478444">
                      <a:extLst>
                        <a:ext uri="{9D8B030D-6E8A-4147-A177-3AD203B41FA5}">
                          <a16:colId xmlns:a16="http://schemas.microsoft.com/office/drawing/2014/main" val="2110925864"/>
                        </a:ext>
                      </a:extLst>
                    </a:gridCol>
                    <a:gridCol w="874820">
                      <a:extLst>
                        <a:ext uri="{9D8B030D-6E8A-4147-A177-3AD203B41FA5}">
                          <a16:colId xmlns:a16="http://schemas.microsoft.com/office/drawing/2014/main" val="1107369873"/>
                        </a:ext>
                      </a:extLst>
                    </a:gridCol>
                    <a:gridCol w="2243282">
                      <a:extLst>
                        <a:ext uri="{9D8B030D-6E8A-4147-A177-3AD203B41FA5}">
                          <a16:colId xmlns:a16="http://schemas.microsoft.com/office/drawing/2014/main" val="786773100"/>
                        </a:ext>
                      </a:extLst>
                    </a:gridCol>
                    <a:gridCol w="939707">
                      <a:extLst>
                        <a:ext uri="{9D8B030D-6E8A-4147-A177-3AD203B41FA5}">
                          <a16:colId xmlns:a16="http://schemas.microsoft.com/office/drawing/2014/main" val="2344349431"/>
                        </a:ext>
                      </a:extLst>
                    </a:gridCol>
                    <a:gridCol w="829651">
                      <a:extLst>
                        <a:ext uri="{9D8B030D-6E8A-4147-A177-3AD203B41FA5}">
                          <a16:colId xmlns:a16="http://schemas.microsoft.com/office/drawing/2014/main" val="2403234141"/>
                        </a:ext>
                      </a:extLst>
                    </a:gridCol>
                    <a:gridCol w="685732">
                      <a:extLst>
                        <a:ext uri="{9D8B030D-6E8A-4147-A177-3AD203B41FA5}">
                          <a16:colId xmlns:a16="http://schemas.microsoft.com/office/drawing/2014/main" val="2423356203"/>
                        </a:ext>
                      </a:extLst>
                    </a:gridCol>
                    <a:gridCol w="855048">
                      <a:extLst>
                        <a:ext uri="{9D8B030D-6E8A-4147-A177-3AD203B41FA5}">
                          <a16:colId xmlns:a16="http://schemas.microsoft.com/office/drawing/2014/main" val="409635430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# of used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end of </a:t>
                          </a:r>
                        </a:p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free space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7193" t="-2198" r="-1091228" b="-12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5660" t="-2198" r="-1073585" b="-12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>
                              <a:latin typeface="Georgia" panose="02040502050405020303" pitchFamily="18" charset="0"/>
                            </a:rPr>
                            <a:t>...</a:t>
                          </a:r>
                          <a:endParaRPr lang="zh-CN" altLang="en-US" sz="18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0070" t="-2198" r="-640559" b="-12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free space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Georgia" panose="02040502050405020303" pitchFamily="18" charset="0"/>
                            </a:rPr>
                            <a:t>tuple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Georgia" panose="02040502050405020303" pitchFamily="18" charset="0"/>
                            </a:rPr>
                            <a:t>tuple</a:t>
                          </a:r>
                          <a:endParaRPr lang="zh-CN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>
                              <a:latin typeface="Georgia" panose="02040502050405020303" pitchFamily="18" charset="0"/>
                            </a:rPr>
                            <a:t>...</a:t>
                          </a:r>
                          <a:endParaRPr lang="zh-CN" altLang="en-US" sz="15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Georgia" panose="02040502050405020303" pitchFamily="18" charset="0"/>
                            </a:rPr>
                            <a:t>tuple</a:t>
                          </a:r>
                          <a:endParaRPr lang="zh-CN" altLang="en-US" sz="1400">
                            <a:latin typeface="Georgia" panose="02040502050405020303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05769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023A7A5-C8FB-71D0-6190-B1D38085E9F0}"/>
              </a:ext>
            </a:extLst>
          </p:cNvPr>
          <p:cNvSpPr txBox="1"/>
          <p:nvPr/>
        </p:nvSpPr>
        <p:spPr>
          <a:xfrm>
            <a:off x="2667699" y="2076444"/>
            <a:ext cx="2348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slot array(entries)</a:t>
            </a:r>
            <a:endParaRPr lang="zh-CN" altLang="en-US" sz="2000">
              <a:latin typeface="Georgia" panose="02040502050405020303" pitchFamily="18" charset="0"/>
            </a:endParaRP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B0C72734-E83E-C1CE-457F-79F8B959FF5F}"/>
              </a:ext>
            </a:extLst>
          </p:cNvPr>
          <p:cNvSpPr/>
          <p:nvPr/>
        </p:nvSpPr>
        <p:spPr>
          <a:xfrm rot="16200000">
            <a:off x="3547255" y="1494529"/>
            <a:ext cx="463971" cy="247475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80D638-A4A6-7D52-36B2-6454EAA8170F}"/>
              </a:ext>
            </a:extLst>
          </p:cNvPr>
          <p:cNvSpPr/>
          <p:nvPr/>
        </p:nvSpPr>
        <p:spPr>
          <a:xfrm>
            <a:off x="1711354" y="3604473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92C88304-0B8D-E684-EE82-AF1B71547A70}"/>
              </a:ext>
            </a:extLst>
          </p:cNvPr>
          <p:cNvCxnSpPr>
            <a:cxnSpLocks/>
            <a:stCxn id="17" idx="2"/>
            <a:endCxn id="22" idx="2"/>
          </p:cNvCxnSpPr>
          <p:nvPr/>
        </p:nvCxnSpPr>
        <p:spPr>
          <a:xfrm rot="16200000" flipH="1">
            <a:off x="4498980" y="885425"/>
            <a:ext cx="210" cy="5529743"/>
          </a:xfrm>
          <a:prstGeom prst="bentConnector3">
            <a:avLst>
              <a:gd name="adj1" fmla="val 256762857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5AB9728-1069-4CED-B739-8AAE7C9C10FC}"/>
              </a:ext>
            </a:extLst>
          </p:cNvPr>
          <p:cNvSpPr/>
          <p:nvPr/>
        </p:nvSpPr>
        <p:spPr>
          <a:xfrm>
            <a:off x="7241097" y="3604683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9D7F608-4E43-20FF-CEA7-49345EB3C04B}"/>
              </a:ext>
            </a:extLst>
          </p:cNvPr>
          <p:cNvSpPr/>
          <p:nvPr/>
        </p:nvSpPr>
        <p:spPr>
          <a:xfrm>
            <a:off x="2769765" y="3618942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C7BD3E-FF0F-1565-AC64-3D2C124EB2A8}"/>
              </a:ext>
            </a:extLst>
          </p:cNvPr>
          <p:cNvSpPr/>
          <p:nvPr/>
        </p:nvSpPr>
        <p:spPr>
          <a:xfrm>
            <a:off x="3425504" y="3610765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9054CD3-C89E-48E2-236F-9D006F34ECC0}"/>
              </a:ext>
            </a:extLst>
          </p:cNvPr>
          <p:cNvSpPr/>
          <p:nvPr/>
        </p:nvSpPr>
        <p:spPr>
          <a:xfrm>
            <a:off x="4631842" y="3585598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08F14E2-046B-2BF2-A7AB-B10738D7D626}"/>
              </a:ext>
            </a:extLst>
          </p:cNvPr>
          <p:cNvSpPr/>
          <p:nvPr/>
        </p:nvSpPr>
        <p:spPr>
          <a:xfrm>
            <a:off x="7837834" y="3581613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92A7B4-6077-430E-5F4E-9D7818B5FB69}"/>
              </a:ext>
            </a:extLst>
          </p:cNvPr>
          <p:cNvSpPr/>
          <p:nvPr/>
        </p:nvSpPr>
        <p:spPr>
          <a:xfrm>
            <a:off x="8720779" y="3606990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293B4C3-CD2E-9D9F-8048-9AD29A2E9B14}"/>
              </a:ext>
            </a:extLst>
          </p:cNvPr>
          <p:cNvSpPr/>
          <p:nvPr/>
        </p:nvSpPr>
        <p:spPr>
          <a:xfrm>
            <a:off x="10223320" y="3608456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604E901E-968B-7B88-7446-9A02F85E6948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rot="5400000" flipH="1" flipV="1">
            <a:off x="5307994" y="1111962"/>
            <a:ext cx="37329" cy="5068069"/>
          </a:xfrm>
          <a:prstGeom prst="bentConnector3">
            <a:avLst>
              <a:gd name="adj1" fmla="val -1848413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BC46A201-A2B6-97C3-F3C7-9A2AB4F1CC9C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5400000" flipH="1" flipV="1">
            <a:off x="6094113" y="1006959"/>
            <a:ext cx="3775" cy="5295275"/>
          </a:xfrm>
          <a:prstGeom prst="bentConnector3">
            <a:avLst>
              <a:gd name="adj1" fmla="val -2183358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F9AAFC49-CA5E-46DA-D20D-D020D735822B}"/>
              </a:ext>
            </a:extLst>
          </p:cNvPr>
          <p:cNvCxnSpPr>
            <a:cxnSpLocks/>
            <a:stCxn id="27" idx="2"/>
            <a:endCxn id="30" idx="2"/>
          </p:cNvCxnSpPr>
          <p:nvPr/>
        </p:nvCxnSpPr>
        <p:spPr>
          <a:xfrm rot="16200000" flipH="1">
            <a:off x="7439012" y="847007"/>
            <a:ext cx="22858" cy="5591478"/>
          </a:xfrm>
          <a:prstGeom prst="bentConnector3">
            <a:avLst>
              <a:gd name="adj1" fmla="val 4329727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F8CC683-00F4-5500-2FF9-0C2FBF07DD55}"/>
              </a:ext>
            </a:extLst>
          </p:cNvPr>
          <p:cNvCxnSpPr>
            <a:cxnSpLocks/>
          </p:cNvCxnSpPr>
          <p:nvPr/>
        </p:nvCxnSpPr>
        <p:spPr>
          <a:xfrm flipH="1">
            <a:off x="5964572" y="2709645"/>
            <a:ext cx="13520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C9460498-BD05-B149-BC3D-F9D7069F3BDF}"/>
              </a:ext>
            </a:extLst>
          </p:cNvPr>
          <p:cNvSpPr txBox="1"/>
          <p:nvPr/>
        </p:nvSpPr>
        <p:spPr>
          <a:xfrm>
            <a:off x="7457812" y="2147130"/>
            <a:ext cx="102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rPr>
              <a:t>删除</a:t>
            </a:r>
            <a:endParaRPr lang="en-US" altLang="zh-CN" sz="16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rPr>
              <a:t>覆盖方向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6679C5E0-0E51-854D-F8F7-E5D14D3CF0E2}"/>
              </a:ext>
            </a:extLst>
          </p:cNvPr>
          <p:cNvCxnSpPr>
            <a:cxnSpLocks/>
          </p:cNvCxnSpPr>
          <p:nvPr/>
        </p:nvCxnSpPr>
        <p:spPr>
          <a:xfrm>
            <a:off x="7450441" y="2711044"/>
            <a:ext cx="12517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0C3BAFF7-079A-E7E8-8443-719A09DFE256}"/>
              </a:ext>
            </a:extLst>
          </p:cNvPr>
          <p:cNvSpPr txBox="1"/>
          <p:nvPr/>
        </p:nvSpPr>
        <p:spPr>
          <a:xfrm>
            <a:off x="6216728" y="2149709"/>
            <a:ext cx="102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rPr>
              <a:t>插入</a:t>
            </a:r>
            <a:endParaRPr lang="en-US" altLang="zh-CN" sz="160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rPr>
              <a:t>分配方向</a:t>
            </a:r>
          </a:p>
        </p:txBody>
      </p:sp>
    </p:spTree>
    <p:extLst>
      <p:ext uri="{BB962C8B-B14F-4D97-AF65-F5344CB8AC3E}">
        <p14:creationId xmlns:p14="http://schemas.microsoft.com/office/powerpoint/2010/main" val="352961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E7B8561-CC12-7D79-58DF-024CDF2010FB}"/>
              </a:ext>
            </a:extLst>
          </p:cNvPr>
          <p:cNvSpPr/>
          <p:nvPr/>
        </p:nvSpPr>
        <p:spPr>
          <a:xfrm>
            <a:off x="251670" y="1242356"/>
            <a:ext cx="11056690" cy="4369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C6195F-423D-3417-9216-369266490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595694"/>
            <a:ext cx="10482620" cy="25055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BAB719-222F-2D10-81D7-054A492142C3}"/>
              </a:ext>
            </a:extLst>
          </p:cNvPr>
          <p:cNvSpPr/>
          <p:nvPr/>
        </p:nvSpPr>
        <p:spPr>
          <a:xfrm>
            <a:off x="1583684" y="2283208"/>
            <a:ext cx="503340" cy="5452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6F54A9-8FC0-243A-146E-EB96203E742E}"/>
              </a:ext>
            </a:extLst>
          </p:cNvPr>
          <p:cNvSpPr/>
          <p:nvPr/>
        </p:nvSpPr>
        <p:spPr>
          <a:xfrm>
            <a:off x="3625442" y="2274818"/>
            <a:ext cx="503340" cy="5452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75AB88-3DC1-CB66-AC1C-86723FFBC92D}"/>
              </a:ext>
            </a:extLst>
          </p:cNvPr>
          <p:cNvSpPr/>
          <p:nvPr/>
        </p:nvSpPr>
        <p:spPr>
          <a:xfrm>
            <a:off x="6192473" y="2274818"/>
            <a:ext cx="503340" cy="5452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62CB00-881E-0D29-7D1E-15FAE6A917B0}"/>
              </a:ext>
            </a:extLst>
          </p:cNvPr>
          <p:cNvSpPr/>
          <p:nvPr/>
        </p:nvSpPr>
        <p:spPr>
          <a:xfrm>
            <a:off x="9279621" y="2281807"/>
            <a:ext cx="503340" cy="5452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E004A583-2685-A337-0ACC-2A685AEBFAE9}"/>
              </a:ext>
            </a:extLst>
          </p:cNvPr>
          <p:cNvSpPr/>
          <p:nvPr/>
        </p:nvSpPr>
        <p:spPr>
          <a:xfrm rot="5400000">
            <a:off x="2310030" y="2229857"/>
            <a:ext cx="589065" cy="2041758"/>
          </a:xfrm>
          <a:prstGeom prst="leftBrace">
            <a:avLst>
              <a:gd name="adj1" fmla="val 11394"/>
              <a:gd name="adj2" fmla="val 8492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7B4ACDA9-2DA3-4938-6E7D-203F041159D7}"/>
              </a:ext>
            </a:extLst>
          </p:cNvPr>
          <p:cNvSpPr/>
          <p:nvPr/>
        </p:nvSpPr>
        <p:spPr>
          <a:xfrm rot="5400000">
            <a:off x="4351788" y="2229857"/>
            <a:ext cx="589065" cy="2041758"/>
          </a:xfrm>
          <a:prstGeom prst="leftBrace">
            <a:avLst>
              <a:gd name="adj1" fmla="val 11394"/>
              <a:gd name="adj2" fmla="val 8492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9AA04F4D-D984-F0F0-FD5B-B22F108174EA}"/>
              </a:ext>
            </a:extLst>
          </p:cNvPr>
          <p:cNvSpPr/>
          <p:nvPr/>
        </p:nvSpPr>
        <p:spPr>
          <a:xfrm rot="5400000">
            <a:off x="6401280" y="2269008"/>
            <a:ext cx="589065" cy="2041758"/>
          </a:xfrm>
          <a:prstGeom prst="leftBrace">
            <a:avLst>
              <a:gd name="adj1" fmla="val 11394"/>
              <a:gd name="adj2" fmla="val 63559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6742E51-F018-5D61-D80C-7C9A4CA2EAAD}"/>
              </a:ext>
            </a:extLst>
          </p:cNvPr>
          <p:cNvSpPr/>
          <p:nvPr/>
        </p:nvSpPr>
        <p:spPr>
          <a:xfrm rot="5400000">
            <a:off x="8467549" y="2269009"/>
            <a:ext cx="589065" cy="2041758"/>
          </a:xfrm>
          <a:prstGeom prst="leftBrace">
            <a:avLst>
              <a:gd name="adj1" fmla="val 11394"/>
              <a:gd name="adj2" fmla="val 11378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21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E786B7E-F7DD-8324-7DDB-FCEC47417C55}"/>
              </a:ext>
            </a:extLst>
          </p:cNvPr>
          <p:cNvSpPr/>
          <p:nvPr/>
        </p:nvSpPr>
        <p:spPr>
          <a:xfrm>
            <a:off x="536894" y="1384183"/>
            <a:ext cx="10486239" cy="3813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97CC8B-A966-32F5-B8AC-C4386311F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20" y="1660769"/>
            <a:ext cx="4672668" cy="3300464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DD2B335-FF25-DB3D-8938-32F7AA99F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74652"/>
              </p:ext>
            </p:extLst>
          </p:nvPr>
        </p:nvGraphicFramePr>
        <p:xfrm>
          <a:off x="748484" y="1912271"/>
          <a:ext cx="162560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867">
                  <a:extLst>
                    <a:ext uri="{9D8B030D-6E8A-4147-A177-3AD203B41FA5}">
                      <a16:colId xmlns:a16="http://schemas.microsoft.com/office/drawing/2014/main" val="479714474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3220270715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434479175"/>
                    </a:ext>
                  </a:extLst>
                </a:gridCol>
              </a:tblGrid>
              <a:tr h="3301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549305"/>
                  </a:ext>
                </a:extLst>
              </a:tr>
              <a:tr h="3301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311204"/>
                  </a:ext>
                </a:extLst>
              </a:tr>
              <a:tr h="3301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351100"/>
                  </a:ext>
                </a:extLst>
              </a:tr>
            </a:tbl>
          </a:graphicData>
        </a:graphic>
      </p:graphicFrame>
      <p:sp>
        <p:nvSpPr>
          <p:cNvPr id="8" name="矩形: 剪去单角 7">
            <a:extLst>
              <a:ext uri="{FF2B5EF4-FFF2-40B4-BE49-F238E27FC236}">
                <a16:creationId xmlns:a16="http://schemas.microsoft.com/office/drawing/2014/main" id="{3DDF96BD-214E-18BF-E663-926E9A27B2A9}"/>
              </a:ext>
            </a:extLst>
          </p:cNvPr>
          <p:cNvSpPr/>
          <p:nvPr/>
        </p:nvSpPr>
        <p:spPr>
          <a:xfrm>
            <a:off x="3072468" y="1912271"/>
            <a:ext cx="1359016" cy="761301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Georgia" panose="02040502050405020303" pitchFamily="18" charset="0"/>
              </a:rPr>
              <a:t>file</a:t>
            </a:r>
            <a:endParaRPr lang="zh-CN" altLang="en-US" sz="24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矩形: 剪去单角 8">
            <a:extLst>
              <a:ext uri="{FF2B5EF4-FFF2-40B4-BE49-F238E27FC236}">
                <a16:creationId xmlns:a16="http://schemas.microsoft.com/office/drawing/2014/main" id="{4F0DBED1-848D-5330-23F2-BF9DEEA641D5}"/>
              </a:ext>
            </a:extLst>
          </p:cNvPr>
          <p:cNvSpPr/>
          <p:nvPr/>
        </p:nvSpPr>
        <p:spPr>
          <a:xfrm>
            <a:off x="3225567" y="2080260"/>
            <a:ext cx="1359016" cy="761301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Georgia" panose="02040502050405020303" pitchFamily="18" charset="0"/>
              </a:rPr>
              <a:t>file</a:t>
            </a:r>
            <a:endParaRPr lang="zh-CN" altLang="en-US" sz="24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53E11CB0-1E1F-7265-A951-4EC0A2806738}"/>
              </a:ext>
            </a:extLst>
          </p:cNvPr>
          <p:cNvSpPr/>
          <p:nvPr/>
        </p:nvSpPr>
        <p:spPr>
          <a:xfrm>
            <a:off x="3378666" y="2292921"/>
            <a:ext cx="1359016" cy="761301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Georgia" panose="02040502050405020303" pitchFamily="18" charset="0"/>
              </a:rPr>
              <a:t>file</a:t>
            </a:r>
            <a:endParaRPr lang="zh-CN" altLang="en-US" sz="24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178A043-9F56-2C64-B110-AF9FE3A33FAF}"/>
              </a:ext>
            </a:extLst>
          </p:cNvPr>
          <p:cNvCxnSpPr/>
          <p:nvPr/>
        </p:nvCxnSpPr>
        <p:spPr>
          <a:xfrm>
            <a:off x="2415328" y="2460910"/>
            <a:ext cx="56276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46731C20-91A8-A840-60F7-F84823F4D566}"/>
              </a:ext>
            </a:extLst>
          </p:cNvPr>
          <p:cNvSpPr/>
          <p:nvPr/>
        </p:nvSpPr>
        <p:spPr>
          <a:xfrm>
            <a:off x="4892531" y="1718718"/>
            <a:ext cx="655390" cy="3184566"/>
          </a:xfrm>
          <a:prstGeom prst="leftBrace">
            <a:avLst>
              <a:gd name="adj1" fmla="val 8333"/>
              <a:gd name="adj2" fmla="val 3182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0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2E24B5-CB67-C1B9-6238-6F02EC77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32" y="0"/>
            <a:ext cx="7862230" cy="685800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05D4E86-6A5E-9D66-090F-87897092F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962329"/>
              </p:ext>
            </p:extLst>
          </p:nvPr>
        </p:nvGraphicFramePr>
        <p:xfrm>
          <a:off x="4999839" y="1776679"/>
          <a:ext cx="36911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43">
                  <a:extLst>
                    <a:ext uri="{9D8B030D-6E8A-4147-A177-3AD203B41FA5}">
                      <a16:colId xmlns:a16="http://schemas.microsoft.com/office/drawing/2014/main" val="1737246502"/>
                    </a:ext>
                  </a:extLst>
                </a:gridCol>
                <a:gridCol w="989901">
                  <a:extLst>
                    <a:ext uri="{9D8B030D-6E8A-4147-A177-3AD203B41FA5}">
                      <a16:colId xmlns:a16="http://schemas.microsoft.com/office/drawing/2014/main" val="711823486"/>
                    </a:ext>
                  </a:extLst>
                </a:gridCol>
                <a:gridCol w="1098957">
                  <a:extLst>
                    <a:ext uri="{9D8B030D-6E8A-4147-A177-3AD203B41FA5}">
                      <a16:colId xmlns:a16="http://schemas.microsoft.com/office/drawing/2014/main" val="3319784898"/>
                    </a:ext>
                  </a:extLst>
                </a:gridCol>
                <a:gridCol w="796955">
                  <a:extLst>
                    <a:ext uri="{9D8B030D-6E8A-4147-A177-3AD203B41FA5}">
                      <a16:colId xmlns:a16="http://schemas.microsoft.com/office/drawing/2014/main" val="93624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ID</a:t>
                      </a:r>
                      <a:endParaRPr lang="zh-CN" altLang="en-US" sz="9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name</a:t>
                      </a:r>
                      <a:endParaRPr lang="zh-CN" altLang="en-US" sz="14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dept_name</a:t>
                      </a:r>
                      <a:endParaRPr lang="zh-CN" altLang="en-US" sz="14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salary</a:t>
                      </a:r>
                      <a:endParaRPr lang="zh-CN" altLang="en-US" sz="105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59906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A7BAE28-576C-142C-28C2-BB3644F54433}"/>
              </a:ext>
            </a:extLst>
          </p:cNvPr>
          <p:cNvSpPr txBox="1"/>
          <p:nvPr/>
        </p:nvSpPr>
        <p:spPr>
          <a:xfrm>
            <a:off x="4999839" y="1241571"/>
            <a:ext cx="2634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instructor relation</a:t>
            </a:r>
            <a:endParaRPr lang="zh-CN" altLang="en-US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581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3A51B9-8A94-E029-3567-479530B84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180"/>
            <a:ext cx="12192000" cy="4217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16EC19-E6E9-CAAD-BCAD-135FFD7AA8B8}"/>
                  </a:ext>
                </a:extLst>
              </p:cNvPr>
              <p:cNvSpPr txBox="1"/>
              <p:nvPr/>
            </p:nvSpPr>
            <p:spPr>
              <a:xfrm>
                <a:off x="989900" y="1628862"/>
                <a:ext cx="7046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16EC19-E6E9-CAAD-BCAD-135FFD7AA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00" y="1628862"/>
                <a:ext cx="70467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AC6402-A34A-992A-31AD-3AC5F76C1BB6}"/>
                  </a:ext>
                </a:extLst>
              </p:cNvPr>
              <p:cNvSpPr txBox="1"/>
              <p:nvPr/>
            </p:nvSpPr>
            <p:spPr>
              <a:xfrm>
                <a:off x="5184397" y="1547760"/>
                <a:ext cx="9116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AC6402-A34A-992A-31AD-3AC5F76C1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397" y="1547760"/>
                <a:ext cx="9116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9A6EF4-1D68-E184-997A-801AB36AA1D4}"/>
                  </a:ext>
                </a:extLst>
              </p:cNvPr>
              <p:cNvSpPr txBox="1"/>
              <p:nvPr/>
            </p:nvSpPr>
            <p:spPr>
              <a:xfrm>
                <a:off x="5184397" y="3429000"/>
                <a:ext cx="9116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9A6EF4-1D68-E184-997A-801AB36A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397" y="3429000"/>
                <a:ext cx="9116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EBB1C75-8F6E-74B5-D06D-02250CBF90AF}"/>
              </a:ext>
            </a:extLst>
          </p:cNvPr>
          <p:cNvSpPr txBox="1"/>
          <p:nvPr/>
        </p:nvSpPr>
        <p:spPr>
          <a:xfrm>
            <a:off x="9875242" y="1690417"/>
            <a:ext cx="114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bucket 1</a:t>
            </a:r>
            <a:endParaRPr lang="zh-CN" altLang="en-US" sz="2000">
              <a:latin typeface="Georgia" panose="02040502050405020303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FB6633-A508-9837-78D7-FFB0D1BDF8EA}"/>
              </a:ext>
            </a:extLst>
          </p:cNvPr>
          <p:cNvSpPr txBox="1"/>
          <p:nvPr/>
        </p:nvSpPr>
        <p:spPr>
          <a:xfrm>
            <a:off x="9875242" y="3552110"/>
            <a:ext cx="114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bucket 2</a:t>
            </a:r>
            <a:endParaRPr lang="zh-CN" altLang="en-US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55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322C43-A13A-4E7C-8E51-246082C69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04"/>
            <a:ext cx="12192000" cy="5684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CC14FD-1812-9E02-400C-582AE5E5A551}"/>
                  </a:ext>
                </a:extLst>
              </p:cNvPr>
              <p:cNvSpPr txBox="1"/>
              <p:nvPr/>
            </p:nvSpPr>
            <p:spPr>
              <a:xfrm>
                <a:off x="1711353" y="978392"/>
                <a:ext cx="7046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CC14FD-1812-9E02-400C-582AE5E5A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353" y="978392"/>
                <a:ext cx="70467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9FCC01-5359-492A-1E52-3005A24C7727}"/>
                  </a:ext>
                </a:extLst>
              </p:cNvPr>
              <p:cNvSpPr txBox="1"/>
              <p:nvPr/>
            </p:nvSpPr>
            <p:spPr>
              <a:xfrm>
                <a:off x="5553513" y="848215"/>
                <a:ext cx="9116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9FCC01-5359-492A-1E52-3005A24C7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513" y="848215"/>
                <a:ext cx="9116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DD5FACE-9922-A7CE-27C8-FA9264B3BA6F}"/>
                  </a:ext>
                </a:extLst>
              </p:cNvPr>
              <p:cNvSpPr txBox="1"/>
              <p:nvPr/>
            </p:nvSpPr>
            <p:spPr>
              <a:xfrm>
                <a:off x="5553513" y="2539767"/>
                <a:ext cx="9116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DD5FACE-9922-A7CE-27C8-FA9264B3B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513" y="2539767"/>
                <a:ext cx="9116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6F12655-8D70-D41C-C3BF-3DDA9372A86D}"/>
              </a:ext>
            </a:extLst>
          </p:cNvPr>
          <p:cNvSpPr txBox="1"/>
          <p:nvPr/>
        </p:nvSpPr>
        <p:spPr>
          <a:xfrm>
            <a:off x="9724240" y="1059491"/>
            <a:ext cx="114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bucket 1</a:t>
            </a:r>
            <a:endParaRPr lang="zh-CN" altLang="en-US" sz="2000">
              <a:latin typeface="Georgia" panose="02040502050405020303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42FFEE-B5E9-C3C8-D93D-5A45D44DEA37}"/>
              </a:ext>
            </a:extLst>
          </p:cNvPr>
          <p:cNvSpPr txBox="1"/>
          <p:nvPr/>
        </p:nvSpPr>
        <p:spPr>
          <a:xfrm>
            <a:off x="9732629" y="2734265"/>
            <a:ext cx="114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bucket 2</a:t>
            </a:r>
            <a:endParaRPr lang="zh-CN" altLang="en-US" sz="200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824A85-0AB9-2F14-F722-5E92176CB74F}"/>
                  </a:ext>
                </a:extLst>
              </p:cNvPr>
              <p:cNvSpPr txBox="1"/>
              <p:nvPr/>
            </p:nvSpPr>
            <p:spPr>
              <a:xfrm>
                <a:off x="5553513" y="4355247"/>
                <a:ext cx="9116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824A85-0AB9-2F14-F722-5E92176CB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513" y="4355247"/>
                <a:ext cx="9116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7DDD942-4DFF-4B73-9172-6E53B0D5720D}"/>
              </a:ext>
            </a:extLst>
          </p:cNvPr>
          <p:cNvSpPr txBox="1"/>
          <p:nvPr/>
        </p:nvSpPr>
        <p:spPr>
          <a:xfrm>
            <a:off x="9724240" y="4502830"/>
            <a:ext cx="114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bucket 3</a:t>
            </a:r>
            <a:endParaRPr lang="zh-CN" altLang="en-US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3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D6AC432F-EE2A-F9D1-EE07-9F9932CB72D2}"/>
              </a:ext>
            </a:extLst>
          </p:cNvPr>
          <p:cNvSpPr/>
          <p:nvPr/>
        </p:nvSpPr>
        <p:spPr>
          <a:xfrm>
            <a:off x="268449" y="109057"/>
            <a:ext cx="9546670" cy="6652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92DF64-9BF0-6AB0-D859-B04DD324C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332521"/>
              </p:ext>
            </p:extLst>
          </p:nvPr>
        </p:nvGraphicFramePr>
        <p:xfrm>
          <a:off x="505206" y="241494"/>
          <a:ext cx="719588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9588">
                  <a:extLst>
                    <a:ext uri="{9D8B030D-6E8A-4147-A177-3AD203B41FA5}">
                      <a16:colId xmlns:a16="http://schemas.microsoft.com/office/drawing/2014/main" val="3367062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3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50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4709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32EE0818-69AC-CA1C-5D96-FFEF68AA2D60}"/>
              </a:ext>
            </a:extLst>
          </p:cNvPr>
          <p:cNvSpPr/>
          <p:nvPr/>
        </p:nvSpPr>
        <p:spPr>
          <a:xfrm>
            <a:off x="1853967" y="1055226"/>
            <a:ext cx="1912690" cy="35373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local_length = 1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FA95E1-09F9-43C0-6C90-C9CA21658E67}"/>
              </a:ext>
            </a:extLst>
          </p:cNvPr>
          <p:cNvSpPr/>
          <p:nvPr/>
        </p:nvSpPr>
        <p:spPr>
          <a:xfrm>
            <a:off x="1853967" y="1476462"/>
            <a:ext cx="1912690" cy="3537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local_length = 2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062AC4B-9752-6BB7-3310-A6D2D76CF431}"/>
              </a:ext>
            </a:extLst>
          </p:cNvPr>
          <p:cNvCxnSpPr>
            <a:endCxn id="5" idx="1"/>
          </p:cNvCxnSpPr>
          <p:nvPr/>
        </p:nvCxnSpPr>
        <p:spPr>
          <a:xfrm flipV="1">
            <a:off x="1283516" y="1232094"/>
            <a:ext cx="570451" cy="428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4367AA6-F3C8-E9C2-E3D9-6BEC8BAEF11D}"/>
              </a:ext>
            </a:extLst>
          </p:cNvPr>
          <p:cNvCxnSpPr>
            <a:endCxn id="5" idx="1"/>
          </p:cNvCxnSpPr>
          <p:nvPr/>
        </p:nvCxnSpPr>
        <p:spPr>
          <a:xfrm>
            <a:off x="1283516" y="1232094"/>
            <a:ext cx="570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32AFA3F0-41E2-02A6-6E41-AA235E888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27551"/>
              </p:ext>
            </p:extLst>
          </p:nvPr>
        </p:nvGraphicFramePr>
        <p:xfrm>
          <a:off x="4986330" y="251281"/>
          <a:ext cx="719588" cy="633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9588">
                  <a:extLst>
                    <a:ext uri="{9D8B030D-6E8A-4147-A177-3AD203B41FA5}">
                      <a16:colId xmlns:a16="http://schemas.microsoft.com/office/drawing/2014/main" val="3367062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3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0010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50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0011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4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0100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0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0101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2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0110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0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0111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17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445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81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83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74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84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7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1110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01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</a:t>
                      </a:r>
                      <a:endParaRPr lang="zh-C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22457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E845D713-DD98-AC75-1029-DFEF538AFE50}"/>
              </a:ext>
            </a:extLst>
          </p:cNvPr>
          <p:cNvSpPr/>
          <p:nvPr/>
        </p:nvSpPr>
        <p:spPr>
          <a:xfrm>
            <a:off x="6578372" y="267671"/>
            <a:ext cx="1912690" cy="35373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local_length = 1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E461BF-86F9-54DD-505C-B173BD086EFD}"/>
              </a:ext>
            </a:extLst>
          </p:cNvPr>
          <p:cNvSpPr/>
          <p:nvPr/>
        </p:nvSpPr>
        <p:spPr>
          <a:xfrm>
            <a:off x="6578372" y="3048000"/>
            <a:ext cx="1912690" cy="3537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local_length = 4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15AF3EB-3DBC-0B5E-7859-BA2F051E7FD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05918" y="444539"/>
            <a:ext cx="872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0B0B2DF-AD73-3B65-E19B-17F83ED0F65F}"/>
              </a:ext>
            </a:extLst>
          </p:cNvPr>
          <p:cNvSpPr/>
          <p:nvPr/>
        </p:nvSpPr>
        <p:spPr>
          <a:xfrm>
            <a:off x="6578372" y="2639580"/>
            <a:ext cx="1912690" cy="353736"/>
          </a:xfrm>
          <a:prstGeom prst="rect">
            <a:avLst/>
          </a:prstGeom>
          <a:noFill/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local_length = 3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634D6C-DB56-7FD5-AD91-DE9996A06989}"/>
              </a:ext>
            </a:extLst>
          </p:cNvPr>
          <p:cNvSpPr/>
          <p:nvPr/>
        </p:nvSpPr>
        <p:spPr>
          <a:xfrm>
            <a:off x="6578372" y="2229141"/>
            <a:ext cx="1912690" cy="353736"/>
          </a:xfrm>
          <a:prstGeom prst="rect">
            <a:avLst/>
          </a:prstGeom>
          <a:noFill/>
          <a:ln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local_length = 2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DD769B-2C97-4C6E-8911-378B391C0F16}"/>
              </a:ext>
            </a:extLst>
          </p:cNvPr>
          <p:cNvSpPr/>
          <p:nvPr/>
        </p:nvSpPr>
        <p:spPr>
          <a:xfrm>
            <a:off x="6578372" y="689218"/>
            <a:ext cx="1912690" cy="35373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local_length = 2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A226F05-F592-A4CB-2685-930E8E42AB5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05918" y="866086"/>
            <a:ext cx="872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D15BBB6-6379-97E2-B407-A8F6410E426B}"/>
              </a:ext>
            </a:extLst>
          </p:cNvPr>
          <p:cNvSpPr/>
          <p:nvPr/>
        </p:nvSpPr>
        <p:spPr>
          <a:xfrm>
            <a:off x="1853967" y="638185"/>
            <a:ext cx="1912690" cy="35373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local_length = 2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C0B4F31-9556-0FEF-870F-85A14DA5692C}"/>
              </a:ext>
            </a:extLst>
          </p:cNvPr>
          <p:cNvSpPr/>
          <p:nvPr/>
        </p:nvSpPr>
        <p:spPr>
          <a:xfrm>
            <a:off x="1842086" y="242117"/>
            <a:ext cx="1912690" cy="35373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local_length = 1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2940192-9D83-9BB9-2157-69657F9D11E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290502" y="418985"/>
            <a:ext cx="551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20B3EB5-35B5-8B52-5D43-E06340D5BE4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290502" y="815053"/>
            <a:ext cx="563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894BC34-2191-378F-4363-2EB34F604291}"/>
              </a:ext>
            </a:extLst>
          </p:cNvPr>
          <p:cNvCxnSpPr>
            <a:endCxn id="12" idx="1"/>
          </p:cNvCxnSpPr>
          <p:nvPr/>
        </p:nvCxnSpPr>
        <p:spPr>
          <a:xfrm flipV="1">
            <a:off x="5705918" y="444539"/>
            <a:ext cx="872454" cy="278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CAC83E8-E1E3-ECD5-C699-6C12A869D7C8}"/>
              </a:ext>
            </a:extLst>
          </p:cNvPr>
          <p:cNvCxnSpPr>
            <a:endCxn id="12" idx="1"/>
          </p:cNvCxnSpPr>
          <p:nvPr/>
        </p:nvCxnSpPr>
        <p:spPr>
          <a:xfrm flipV="1">
            <a:off x="5705918" y="444539"/>
            <a:ext cx="872454" cy="2371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4C0159D-0469-DBF4-FB7F-92BA89CC1BBC}"/>
              </a:ext>
            </a:extLst>
          </p:cNvPr>
          <p:cNvCxnSpPr>
            <a:endCxn id="12" idx="1"/>
          </p:cNvCxnSpPr>
          <p:nvPr/>
        </p:nvCxnSpPr>
        <p:spPr>
          <a:xfrm flipV="1">
            <a:off x="5705918" y="444539"/>
            <a:ext cx="872454" cy="196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29A6345-58B4-279F-C017-85CAF1725BC4}"/>
              </a:ext>
            </a:extLst>
          </p:cNvPr>
          <p:cNvCxnSpPr>
            <a:endCxn id="22" idx="1"/>
          </p:cNvCxnSpPr>
          <p:nvPr/>
        </p:nvCxnSpPr>
        <p:spPr>
          <a:xfrm flipV="1">
            <a:off x="5705918" y="866086"/>
            <a:ext cx="872454" cy="3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B0C70CB-399F-6C50-A50F-6AD55E6E9A70}"/>
              </a:ext>
            </a:extLst>
          </p:cNvPr>
          <p:cNvCxnSpPr>
            <a:endCxn id="22" idx="1"/>
          </p:cNvCxnSpPr>
          <p:nvPr/>
        </p:nvCxnSpPr>
        <p:spPr>
          <a:xfrm flipV="1">
            <a:off x="5705918" y="866086"/>
            <a:ext cx="872454" cy="76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8BE4FB97-6656-24A1-A77A-B4F926A7B3B0}"/>
              </a:ext>
            </a:extLst>
          </p:cNvPr>
          <p:cNvCxnSpPr>
            <a:stCxn id="13" idx="3"/>
            <a:endCxn id="20" idx="3"/>
          </p:cNvCxnSpPr>
          <p:nvPr/>
        </p:nvCxnSpPr>
        <p:spPr>
          <a:xfrm flipV="1">
            <a:off x="8491062" y="2816448"/>
            <a:ext cx="12700" cy="40842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曲线 61">
            <a:extLst>
              <a:ext uri="{FF2B5EF4-FFF2-40B4-BE49-F238E27FC236}">
                <a16:creationId xmlns:a16="http://schemas.microsoft.com/office/drawing/2014/main" id="{A2A76F6E-BFE9-BA3C-A308-C4DD286D2662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3766657" y="1232094"/>
            <a:ext cx="12700" cy="42123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曲线 64">
            <a:extLst>
              <a:ext uri="{FF2B5EF4-FFF2-40B4-BE49-F238E27FC236}">
                <a16:creationId xmlns:a16="http://schemas.microsoft.com/office/drawing/2014/main" id="{040FC41E-43B7-D03D-69D3-82146C3EB004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491062" y="2406009"/>
            <a:ext cx="12700" cy="818859"/>
          </a:xfrm>
          <a:prstGeom prst="curvedConnector3">
            <a:avLst>
              <a:gd name="adj1" fmla="val 31871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曲线 67">
            <a:extLst>
              <a:ext uri="{FF2B5EF4-FFF2-40B4-BE49-F238E27FC236}">
                <a16:creationId xmlns:a16="http://schemas.microsoft.com/office/drawing/2014/main" id="{14A4BEF5-F39D-C8EE-B3E2-451539EFFE70}"/>
              </a:ext>
            </a:extLst>
          </p:cNvPr>
          <p:cNvCxnSpPr>
            <a:stCxn id="13" idx="3"/>
            <a:endCxn id="12" idx="3"/>
          </p:cNvCxnSpPr>
          <p:nvPr/>
        </p:nvCxnSpPr>
        <p:spPr>
          <a:xfrm flipV="1">
            <a:off x="8491062" y="444539"/>
            <a:ext cx="12700" cy="2780329"/>
          </a:xfrm>
          <a:prstGeom prst="curvedConnector3">
            <a:avLst>
              <a:gd name="adj1" fmla="val 81412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3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D493FF-454D-1D6B-46EB-BCC891226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23" y="0"/>
            <a:ext cx="11611353" cy="6858000"/>
          </a:xfrm>
          <a:prstGeom prst="rect">
            <a:avLst/>
          </a:prstGeom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B6C04A3-16F7-B9E4-BF94-3356635AC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535080"/>
              </p:ext>
            </p:extLst>
          </p:nvPr>
        </p:nvGraphicFramePr>
        <p:xfrm>
          <a:off x="6593747" y="1868958"/>
          <a:ext cx="49411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58">
                  <a:extLst>
                    <a:ext uri="{9D8B030D-6E8A-4147-A177-3AD203B41FA5}">
                      <a16:colId xmlns:a16="http://schemas.microsoft.com/office/drawing/2014/main" val="1737246502"/>
                    </a:ext>
                  </a:extLst>
                </a:gridCol>
                <a:gridCol w="1375794">
                  <a:extLst>
                    <a:ext uri="{9D8B030D-6E8A-4147-A177-3AD203B41FA5}">
                      <a16:colId xmlns:a16="http://schemas.microsoft.com/office/drawing/2014/main" val="711823486"/>
                    </a:ext>
                  </a:extLst>
                </a:gridCol>
                <a:gridCol w="1400962">
                  <a:extLst>
                    <a:ext uri="{9D8B030D-6E8A-4147-A177-3AD203B41FA5}">
                      <a16:colId xmlns:a16="http://schemas.microsoft.com/office/drawing/2014/main" val="3319784898"/>
                    </a:ext>
                  </a:extLst>
                </a:gridCol>
                <a:gridCol w="1065401">
                  <a:extLst>
                    <a:ext uri="{9D8B030D-6E8A-4147-A177-3AD203B41FA5}">
                      <a16:colId xmlns:a16="http://schemas.microsoft.com/office/drawing/2014/main" val="936248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ID</a:t>
                      </a:r>
                      <a:endParaRPr lang="zh-CN" altLang="en-US" sz="9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name</a:t>
                      </a:r>
                      <a:endParaRPr lang="zh-CN" altLang="en-US" sz="14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dept_name</a:t>
                      </a:r>
                      <a:endParaRPr lang="zh-CN" altLang="en-US" sz="14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salary</a:t>
                      </a:r>
                      <a:endParaRPr lang="zh-CN" altLang="en-US" sz="105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59906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03C1045-C036-08D3-3936-09BECA08C539}"/>
              </a:ext>
            </a:extLst>
          </p:cNvPr>
          <p:cNvSpPr txBox="1"/>
          <p:nvPr/>
        </p:nvSpPr>
        <p:spPr>
          <a:xfrm>
            <a:off x="6493079" y="1367406"/>
            <a:ext cx="2634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instructor relation</a:t>
            </a:r>
            <a:endParaRPr lang="zh-CN" altLang="en-US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500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D682F4-4739-D612-EF14-177021CD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6E53CAC6-5251-CFB6-895E-64B4B4A4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83225"/>
              </p:ext>
            </p:extLst>
          </p:nvPr>
        </p:nvGraphicFramePr>
        <p:xfrm>
          <a:off x="7242497" y="3299460"/>
          <a:ext cx="3780638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323">
                  <a:extLst>
                    <a:ext uri="{9D8B030D-6E8A-4147-A177-3AD203B41FA5}">
                      <a16:colId xmlns:a16="http://schemas.microsoft.com/office/drawing/2014/main" val="1737246502"/>
                    </a:ext>
                  </a:extLst>
                </a:gridCol>
                <a:gridCol w="1057013">
                  <a:extLst>
                    <a:ext uri="{9D8B030D-6E8A-4147-A177-3AD203B41FA5}">
                      <a16:colId xmlns:a16="http://schemas.microsoft.com/office/drawing/2014/main" val="711823486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3319784898"/>
                    </a:ext>
                  </a:extLst>
                </a:gridCol>
                <a:gridCol w="822122">
                  <a:extLst>
                    <a:ext uri="{9D8B030D-6E8A-4147-A177-3AD203B41FA5}">
                      <a16:colId xmlns:a16="http://schemas.microsoft.com/office/drawing/2014/main" val="93624859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ID</a:t>
                      </a:r>
                      <a:endParaRPr lang="zh-CN" altLang="en-US" sz="7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name</a:t>
                      </a:r>
                      <a:endParaRPr lang="zh-CN" altLang="en-US" sz="11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dept_name</a:t>
                      </a:r>
                      <a:endParaRPr lang="zh-CN" altLang="en-US" sz="11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1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salary</a:t>
                      </a:r>
                      <a:endParaRPr lang="zh-CN" altLang="en-US" sz="900" b="0" i="1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59906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E9AE27E-E722-4438-DCA9-8E12EFB00149}"/>
              </a:ext>
            </a:extLst>
          </p:cNvPr>
          <p:cNvSpPr txBox="1"/>
          <p:nvPr/>
        </p:nvSpPr>
        <p:spPr>
          <a:xfrm>
            <a:off x="7885652" y="6384023"/>
            <a:ext cx="2634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instructor relation</a:t>
            </a:r>
            <a:endParaRPr lang="zh-CN" altLang="en-US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31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6848D707-CC08-73F6-C947-947D220C42DF}"/>
              </a:ext>
            </a:extLst>
          </p:cNvPr>
          <p:cNvSpPr/>
          <p:nvPr/>
        </p:nvSpPr>
        <p:spPr>
          <a:xfrm>
            <a:off x="771787" y="268448"/>
            <a:ext cx="8095376" cy="2399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3A4C6C-3697-EBE3-FCA1-D9823EE3A513}"/>
              </a:ext>
            </a:extLst>
          </p:cNvPr>
          <p:cNvSpPr/>
          <p:nvPr/>
        </p:nvSpPr>
        <p:spPr>
          <a:xfrm>
            <a:off x="1342239" y="1753299"/>
            <a:ext cx="3085051" cy="327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(aaa, p), (bbb, p), (ccc, p)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0A7E42-ABD8-F9E4-E21A-E12F3C66DE4B}"/>
              </a:ext>
            </a:extLst>
          </p:cNvPr>
          <p:cNvSpPr/>
          <p:nvPr/>
        </p:nvSpPr>
        <p:spPr>
          <a:xfrm>
            <a:off x="4696438" y="1753299"/>
            <a:ext cx="2971100" cy="327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(eee, p), (xxx, p), (yyy, p)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F55AF9-F599-9F07-EF2E-F15CE81F729F}"/>
              </a:ext>
            </a:extLst>
          </p:cNvPr>
          <p:cNvSpPr/>
          <p:nvPr/>
        </p:nvSpPr>
        <p:spPr>
          <a:xfrm>
            <a:off x="4184009" y="697684"/>
            <a:ext cx="1430323" cy="327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(a, p), (e, p)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139F93D-5511-BC6F-4404-5D3C1DC9788D}"/>
              </a:ext>
            </a:extLst>
          </p:cNvPr>
          <p:cNvCxnSpPr>
            <a:cxnSpLocks/>
          </p:cNvCxnSpPr>
          <p:nvPr/>
        </p:nvCxnSpPr>
        <p:spPr>
          <a:xfrm flipH="1">
            <a:off x="1602297" y="1057013"/>
            <a:ext cx="3020037" cy="696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B08262E-C0E5-8337-F570-74C35BAC23F5}"/>
              </a:ext>
            </a:extLst>
          </p:cNvPr>
          <p:cNvCxnSpPr>
            <a:cxnSpLocks/>
          </p:cNvCxnSpPr>
          <p:nvPr/>
        </p:nvCxnSpPr>
        <p:spPr>
          <a:xfrm flipH="1">
            <a:off x="5184396" y="1024855"/>
            <a:ext cx="208329" cy="728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3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15F0883-99D5-E593-2F78-86713760DFD0}"/>
              </a:ext>
            </a:extLst>
          </p:cNvPr>
          <p:cNvSpPr/>
          <p:nvPr/>
        </p:nvSpPr>
        <p:spPr>
          <a:xfrm>
            <a:off x="310392" y="1143699"/>
            <a:ext cx="11258027" cy="5231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Cluster</a:t>
            </a:r>
            <a:endParaRPr lang="zh-CN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986B06F-31B9-4F31-E2B1-29D3D4C637F6}"/>
              </a:ext>
            </a:extLst>
          </p:cNvPr>
          <p:cNvSpPr/>
          <p:nvPr/>
        </p:nvSpPr>
        <p:spPr>
          <a:xfrm>
            <a:off x="545286" y="1870746"/>
            <a:ext cx="5100506" cy="4202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Server</a:t>
            </a:r>
            <a:endParaRPr lang="zh-CN" altLang="en-US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4458EC-94DE-3942-8907-B96B7385AD66}"/>
              </a:ext>
            </a:extLst>
          </p:cNvPr>
          <p:cNvSpPr/>
          <p:nvPr/>
        </p:nvSpPr>
        <p:spPr>
          <a:xfrm>
            <a:off x="696285" y="2399251"/>
            <a:ext cx="2785145" cy="3514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RaftStore</a:t>
            </a:r>
            <a:endParaRPr lang="zh-CN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B0DBF6-3886-AC3E-FED5-C60C5E30B128}"/>
              </a:ext>
            </a:extLst>
          </p:cNvPr>
          <p:cNvSpPr txBox="1"/>
          <p:nvPr/>
        </p:nvSpPr>
        <p:spPr>
          <a:xfrm>
            <a:off x="5602228" y="3575709"/>
            <a:ext cx="6698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60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  <a:endParaRPr lang="zh-CN" altLang="en-US" sz="3600">
              <a:latin typeface="Cambria Math" panose="020405030504060302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B19369-3146-0545-2ECA-5AD464A47154}"/>
              </a:ext>
            </a:extLst>
          </p:cNvPr>
          <p:cNvSpPr/>
          <p:nvPr/>
        </p:nvSpPr>
        <p:spPr>
          <a:xfrm>
            <a:off x="797767" y="3682133"/>
            <a:ext cx="1108800" cy="4827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Peer</a:t>
            </a:r>
            <a:endParaRPr lang="zh-CN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BA7B36-17A2-108C-779E-CB2BF45E69A2}"/>
              </a:ext>
            </a:extLst>
          </p:cNvPr>
          <p:cNvSpPr/>
          <p:nvPr/>
        </p:nvSpPr>
        <p:spPr>
          <a:xfrm>
            <a:off x="805342" y="4706225"/>
            <a:ext cx="1107347" cy="10066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PeerStorage</a:t>
            </a:r>
            <a:endParaRPr lang="zh-CN" altLang="en-US" sz="1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BEBAA9-4A7C-B47D-88BB-DCFE4C7C767F}"/>
              </a:ext>
            </a:extLst>
          </p:cNvPr>
          <p:cNvSpPr/>
          <p:nvPr/>
        </p:nvSpPr>
        <p:spPr>
          <a:xfrm>
            <a:off x="954241" y="5378679"/>
            <a:ext cx="798356" cy="25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Cambria Math" panose="02040503050406030204" pitchFamily="18" charset="0"/>
                <a:ea typeface="Cambria Math" panose="02040503050406030204" pitchFamily="18" charset="0"/>
              </a:rPr>
              <a:t>kvDB</a:t>
            </a:r>
            <a:endParaRPr lang="zh-CN" altLang="en-US" sz="160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990604-6378-FA85-614F-AFA39AC6F16D}"/>
              </a:ext>
            </a:extLst>
          </p:cNvPr>
          <p:cNvSpPr/>
          <p:nvPr/>
        </p:nvSpPr>
        <p:spPr>
          <a:xfrm>
            <a:off x="954241" y="5047884"/>
            <a:ext cx="798356" cy="25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Cambria Math" panose="02040503050406030204" pitchFamily="18" charset="0"/>
                <a:ea typeface="Cambria Math" panose="02040503050406030204" pitchFamily="18" charset="0"/>
              </a:rPr>
              <a:t>raftDB</a:t>
            </a:r>
            <a:endParaRPr lang="zh-CN" altLang="en-US" sz="1600">
              <a:latin typeface="Cambria Math" panose="020405030504060302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35DCB8-0177-8252-63EE-75D9261EEC1D}"/>
              </a:ext>
            </a:extLst>
          </p:cNvPr>
          <p:cNvSpPr/>
          <p:nvPr/>
        </p:nvSpPr>
        <p:spPr>
          <a:xfrm>
            <a:off x="2274815" y="3676164"/>
            <a:ext cx="1108800" cy="4827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Peer</a:t>
            </a:r>
            <a:endParaRPr lang="zh-CN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箭头: 上下 16">
            <a:extLst>
              <a:ext uri="{FF2B5EF4-FFF2-40B4-BE49-F238E27FC236}">
                <a16:creationId xmlns:a16="http://schemas.microsoft.com/office/drawing/2014/main" id="{3EFBB8DF-DEB5-3EE2-1DBA-52D12A89821F}"/>
              </a:ext>
            </a:extLst>
          </p:cNvPr>
          <p:cNvSpPr/>
          <p:nvPr/>
        </p:nvSpPr>
        <p:spPr>
          <a:xfrm>
            <a:off x="1195424" y="4231491"/>
            <a:ext cx="252000" cy="396000"/>
          </a:xfrm>
          <a:prstGeom prst="up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001329-B351-E35D-07AA-B57825B9218B}"/>
              </a:ext>
            </a:extLst>
          </p:cNvPr>
          <p:cNvSpPr/>
          <p:nvPr/>
        </p:nvSpPr>
        <p:spPr>
          <a:xfrm>
            <a:off x="2274815" y="4707623"/>
            <a:ext cx="1107347" cy="10066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PeerStorage</a:t>
            </a:r>
            <a:endParaRPr lang="zh-CN" altLang="en-US" sz="1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F310299-3D81-B1A9-DE8E-A03BBA34D960}"/>
              </a:ext>
            </a:extLst>
          </p:cNvPr>
          <p:cNvSpPr/>
          <p:nvPr/>
        </p:nvSpPr>
        <p:spPr>
          <a:xfrm>
            <a:off x="2423714" y="5380077"/>
            <a:ext cx="798356" cy="25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Cambria Math" panose="02040503050406030204" pitchFamily="18" charset="0"/>
                <a:ea typeface="Cambria Math" panose="02040503050406030204" pitchFamily="18" charset="0"/>
              </a:rPr>
              <a:t>kvDB</a:t>
            </a:r>
            <a:endParaRPr lang="zh-CN" altLang="en-US" sz="1600">
              <a:latin typeface="Cambria Math" panose="020405030504060302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9CC237-51AC-EDDD-7CED-B3F05269EBEA}"/>
              </a:ext>
            </a:extLst>
          </p:cNvPr>
          <p:cNvSpPr/>
          <p:nvPr/>
        </p:nvSpPr>
        <p:spPr>
          <a:xfrm>
            <a:off x="2423714" y="5049282"/>
            <a:ext cx="798356" cy="25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Cambria Math" panose="02040503050406030204" pitchFamily="18" charset="0"/>
                <a:ea typeface="Cambria Math" panose="02040503050406030204" pitchFamily="18" charset="0"/>
              </a:rPr>
              <a:t>raftDB</a:t>
            </a:r>
            <a:endParaRPr lang="zh-CN" altLang="en-US" sz="1600">
              <a:latin typeface="Cambria Math" panose="02040503050406030204" pitchFamily="18" charset="0"/>
            </a:endParaRPr>
          </a:p>
        </p:txBody>
      </p:sp>
      <p:sp>
        <p:nvSpPr>
          <p:cNvPr id="24" name="箭头: 上下 23">
            <a:extLst>
              <a:ext uri="{FF2B5EF4-FFF2-40B4-BE49-F238E27FC236}">
                <a16:creationId xmlns:a16="http://schemas.microsoft.com/office/drawing/2014/main" id="{6B9AC168-0B46-DCF8-EBA9-3F174530943B}"/>
              </a:ext>
            </a:extLst>
          </p:cNvPr>
          <p:cNvSpPr/>
          <p:nvPr/>
        </p:nvSpPr>
        <p:spPr>
          <a:xfrm>
            <a:off x="2699336" y="4229503"/>
            <a:ext cx="252000" cy="396000"/>
          </a:xfrm>
          <a:prstGeom prst="up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24B70E-FB93-D8EB-D54E-942D52D34FA3}"/>
              </a:ext>
            </a:extLst>
          </p:cNvPr>
          <p:cNvSpPr txBox="1"/>
          <p:nvPr/>
        </p:nvSpPr>
        <p:spPr>
          <a:xfrm>
            <a:off x="1802589" y="3606794"/>
            <a:ext cx="5812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  <a:endParaRPr lang="zh-CN" altLang="en-US" sz="3600">
              <a:latin typeface="Cambria Math" panose="020405030504060302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85088B-DAF7-B636-43FB-9B1D6FED9701}"/>
              </a:ext>
            </a:extLst>
          </p:cNvPr>
          <p:cNvSpPr txBox="1"/>
          <p:nvPr/>
        </p:nvSpPr>
        <p:spPr>
          <a:xfrm>
            <a:off x="1794209" y="4889676"/>
            <a:ext cx="5812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  <a:endParaRPr lang="zh-CN" altLang="en-US" sz="3600">
              <a:latin typeface="Cambria Math" panose="020405030504060302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0C9A64-BACE-7100-6EC2-FDA09F18F8DC}"/>
              </a:ext>
            </a:extLst>
          </p:cNvPr>
          <p:cNvSpPr/>
          <p:nvPr/>
        </p:nvSpPr>
        <p:spPr>
          <a:xfrm>
            <a:off x="4005403" y="2399251"/>
            <a:ext cx="1522876" cy="35149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</a:rPr>
              <a:t>RaftStorage</a:t>
            </a:r>
            <a:endParaRPr lang="zh-CN" altLang="en-US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86E68A6-ECCD-EF60-4FE2-C63E532E82F1}"/>
              </a:ext>
            </a:extLst>
          </p:cNvPr>
          <p:cNvSpPr/>
          <p:nvPr/>
        </p:nvSpPr>
        <p:spPr>
          <a:xfrm>
            <a:off x="4128787" y="3099162"/>
            <a:ext cx="1298677" cy="5770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Cambria Math" panose="02040503050406030204" pitchFamily="18" charset="0"/>
              </a:rPr>
              <a:t>Snap</a:t>
            </a:r>
          </a:p>
          <a:p>
            <a:pPr algn="ctr"/>
            <a:r>
              <a:rPr lang="en-US" altLang="zh-CN">
                <a:solidFill>
                  <a:schemeClr val="tx1"/>
                </a:solidFill>
                <a:latin typeface="Cambria Math" panose="02040503050406030204" pitchFamily="18" charset="0"/>
              </a:rPr>
              <a:t>Worker</a:t>
            </a:r>
            <a:endParaRPr lang="zh-CN" altLang="en-US" sz="16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4DFBFBD-5C08-DE2D-4DD0-806DE4290CEE}"/>
              </a:ext>
            </a:extLst>
          </p:cNvPr>
          <p:cNvSpPr/>
          <p:nvPr/>
        </p:nvSpPr>
        <p:spPr>
          <a:xfrm>
            <a:off x="4128786" y="4669392"/>
            <a:ext cx="1294231" cy="5033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Cambria Math" panose="02040503050406030204" pitchFamily="18" charset="0"/>
              </a:rPr>
              <a:t>......</a:t>
            </a:r>
            <a:endParaRPr lang="zh-CN" altLang="en-US" sz="16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6" name="箭头: 上下 35">
            <a:extLst>
              <a:ext uri="{FF2B5EF4-FFF2-40B4-BE49-F238E27FC236}">
                <a16:creationId xmlns:a16="http://schemas.microsoft.com/office/drawing/2014/main" id="{DAA26C28-4F26-85A2-1076-E4A46CF5EC05}"/>
              </a:ext>
            </a:extLst>
          </p:cNvPr>
          <p:cNvSpPr/>
          <p:nvPr/>
        </p:nvSpPr>
        <p:spPr>
          <a:xfrm rot="5400000">
            <a:off x="3598140" y="3869503"/>
            <a:ext cx="288000" cy="43200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F3A841-B047-6514-17CA-A25ADDEF412B}"/>
              </a:ext>
            </a:extLst>
          </p:cNvPr>
          <p:cNvSpPr/>
          <p:nvPr/>
        </p:nvSpPr>
        <p:spPr>
          <a:xfrm>
            <a:off x="818186" y="2825935"/>
            <a:ext cx="1085402" cy="6729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Region</a:t>
            </a:r>
          </a:p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Worker</a:t>
            </a:r>
            <a:endParaRPr lang="zh-CN" altLang="en-US" sz="12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38F8D04-149A-DD6B-7AEA-8C4EB9DE42E4}"/>
              </a:ext>
            </a:extLst>
          </p:cNvPr>
          <p:cNvSpPr/>
          <p:nvPr/>
        </p:nvSpPr>
        <p:spPr>
          <a:xfrm>
            <a:off x="2122415" y="2825935"/>
            <a:ext cx="1268402" cy="297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StoreWorker</a:t>
            </a:r>
            <a:endParaRPr lang="zh-CN" altLang="en-US" sz="1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069A2FD-26F3-ADAC-36A2-288E3784C409}"/>
              </a:ext>
            </a:extLst>
          </p:cNvPr>
          <p:cNvSpPr/>
          <p:nvPr/>
        </p:nvSpPr>
        <p:spPr>
          <a:xfrm>
            <a:off x="2113760" y="3213449"/>
            <a:ext cx="1268402" cy="29188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RaftWorker</a:t>
            </a:r>
            <a:endParaRPr lang="zh-CN" altLang="en-US" sz="1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AC04155-E1E4-E04D-BD03-431FD5754187}"/>
              </a:ext>
            </a:extLst>
          </p:cNvPr>
          <p:cNvSpPr/>
          <p:nvPr/>
        </p:nvSpPr>
        <p:spPr>
          <a:xfrm>
            <a:off x="6293149" y="1870746"/>
            <a:ext cx="5100506" cy="41875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Server</a:t>
            </a:r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FEB9A0B-D4E9-C6AC-0176-243CDF727E52}"/>
              </a:ext>
            </a:extLst>
          </p:cNvPr>
          <p:cNvSpPr/>
          <p:nvPr/>
        </p:nvSpPr>
        <p:spPr>
          <a:xfrm>
            <a:off x="6444148" y="2383871"/>
            <a:ext cx="2785145" cy="3514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RaftStore</a:t>
            </a:r>
            <a:endParaRPr lang="zh-CN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66C88F5-5426-D855-E4FF-A0CFCE21345B}"/>
              </a:ext>
            </a:extLst>
          </p:cNvPr>
          <p:cNvSpPr/>
          <p:nvPr/>
        </p:nvSpPr>
        <p:spPr>
          <a:xfrm>
            <a:off x="6545630" y="3666753"/>
            <a:ext cx="1108800" cy="4827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Peer</a:t>
            </a:r>
            <a:endParaRPr lang="zh-CN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3CD90C3-81B1-25FD-2D85-791CEF462A5A}"/>
              </a:ext>
            </a:extLst>
          </p:cNvPr>
          <p:cNvSpPr/>
          <p:nvPr/>
        </p:nvSpPr>
        <p:spPr>
          <a:xfrm>
            <a:off x="6553205" y="4690845"/>
            <a:ext cx="1107347" cy="10066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PeerStorage</a:t>
            </a:r>
            <a:endParaRPr lang="zh-CN" altLang="en-US" sz="1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68E41F1-DBF2-5B3C-AFB5-26563330E8F9}"/>
              </a:ext>
            </a:extLst>
          </p:cNvPr>
          <p:cNvSpPr/>
          <p:nvPr/>
        </p:nvSpPr>
        <p:spPr>
          <a:xfrm>
            <a:off x="6702104" y="5363299"/>
            <a:ext cx="798356" cy="25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Cambria Math" panose="02040503050406030204" pitchFamily="18" charset="0"/>
                <a:ea typeface="Cambria Math" panose="02040503050406030204" pitchFamily="18" charset="0"/>
              </a:rPr>
              <a:t>kvDB</a:t>
            </a:r>
            <a:endParaRPr lang="zh-CN" altLang="en-US" sz="1600">
              <a:latin typeface="Cambria Math" panose="020405030504060302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01E724D-3F75-DA62-03C3-806621EA8C37}"/>
              </a:ext>
            </a:extLst>
          </p:cNvPr>
          <p:cNvSpPr/>
          <p:nvPr/>
        </p:nvSpPr>
        <p:spPr>
          <a:xfrm>
            <a:off x="6702104" y="5032504"/>
            <a:ext cx="798356" cy="25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Cambria Math" panose="02040503050406030204" pitchFamily="18" charset="0"/>
                <a:ea typeface="Cambria Math" panose="02040503050406030204" pitchFamily="18" charset="0"/>
              </a:rPr>
              <a:t>raftDB</a:t>
            </a:r>
            <a:endParaRPr lang="zh-CN" altLang="en-US" sz="1600">
              <a:latin typeface="Cambria Math" panose="020405030504060302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9661C76-06BA-88C7-9CFB-F785A21653D7}"/>
              </a:ext>
            </a:extLst>
          </p:cNvPr>
          <p:cNvSpPr/>
          <p:nvPr/>
        </p:nvSpPr>
        <p:spPr>
          <a:xfrm>
            <a:off x="8022678" y="3660784"/>
            <a:ext cx="1108800" cy="4827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Peer</a:t>
            </a:r>
            <a:endParaRPr lang="zh-CN" altLang="en-US" sz="2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箭头: 上下 65">
            <a:extLst>
              <a:ext uri="{FF2B5EF4-FFF2-40B4-BE49-F238E27FC236}">
                <a16:creationId xmlns:a16="http://schemas.microsoft.com/office/drawing/2014/main" id="{B395CE99-48B6-BBCA-1F5F-2398DA93A8CB}"/>
              </a:ext>
            </a:extLst>
          </p:cNvPr>
          <p:cNvSpPr/>
          <p:nvPr/>
        </p:nvSpPr>
        <p:spPr>
          <a:xfrm>
            <a:off x="6943287" y="4216111"/>
            <a:ext cx="252000" cy="396000"/>
          </a:xfrm>
          <a:prstGeom prst="up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A204CB9-3061-73A4-85BC-B26166D4AB1B}"/>
              </a:ext>
            </a:extLst>
          </p:cNvPr>
          <p:cNvSpPr/>
          <p:nvPr/>
        </p:nvSpPr>
        <p:spPr>
          <a:xfrm>
            <a:off x="8022678" y="4692243"/>
            <a:ext cx="1107347" cy="10066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PeerStorage</a:t>
            </a:r>
            <a:endParaRPr lang="zh-CN" altLang="en-US" sz="1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0E309B2-7264-F897-DA66-A1E45351BEE5}"/>
              </a:ext>
            </a:extLst>
          </p:cNvPr>
          <p:cNvSpPr/>
          <p:nvPr/>
        </p:nvSpPr>
        <p:spPr>
          <a:xfrm>
            <a:off x="8171577" y="5364697"/>
            <a:ext cx="798356" cy="25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Cambria Math" panose="02040503050406030204" pitchFamily="18" charset="0"/>
                <a:ea typeface="Cambria Math" panose="02040503050406030204" pitchFamily="18" charset="0"/>
              </a:rPr>
              <a:t>kvDB</a:t>
            </a:r>
            <a:endParaRPr lang="zh-CN" altLang="en-US" sz="1600">
              <a:latin typeface="Cambria Math" panose="020405030504060302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E115A81-23AD-21E1-B870-779331FCF450}"/>
              </a:ext>
            </a:extLst>
          </p:cNvPr>
          <p:cNvSpPr/>
          <p:nvPr/>
        </p:nvSpPr>
        <p:spPr>
          <a:xfrm>
            <a:off x="8171577" y="5033902"/>
            <a:ext cx="798356" cy="25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Cambria Math" panose="02040503050406030204" pitchFamily="18" charset="0"/>
                <a:ea typeface="Cambria Math" panose="02040503050406030204" pitchFamily="18" charset="0"/>
              </a:rPr>
              <a:t>raftDB</a:t>
            </a:r>
            <a:endParaRPr lang="zh-CN" altLang="en-US" sz="1600">
              <a:latin typeface="Cambria Math" panose="02040503050406030204" pitchFamily="18" charset="0"/>
            </a:endParaRPr>
          </a:p>
        </p:txBody>
      </p:sp>
      <p:sp>
        <p:nvSpPr>
          <p:cNvPr id="70" name="箭头: 上下 69">
            <a:extLst>
              <a:ext uri="{FF2B5EF4-FFF2-40B4-BE49-F238E27FC236}">
                <a16:creationId xmlns:a16="http://schemas.microsoft.com/office/drawing/2014/main" id="{0239A95D-2F7E-E008-6330-37E5F112940E}"/>
              </a:ext>
            </a:extLst>
          </p:cNvPr>
          <p:cNvSpPr/>
          <p:nvPr/>
        </p:nvSpPr>
        <p:spPr>
          <a:xfrm>
            <a:off x="8447199" y="4214123"/>
            <a:ext cx="252000" cy="396000"/>
          </a:xfrm>
          <a:prstGeom prst="up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5BA7EFF-6BD1-6D3A-1DF4-A3E6729B1A8D}"/>
              </a:ext>
            </a:extLst>
          </p:cNvPr>
          <p:cNvSpPr txBox="1"/>
          <p:nvPr/>
        </p:nvSpPr>
        <p:spPr>
          <a:xfrm>
            <a:off x="7550452" y="3591414"/>
            <a:ext cx="5812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  <a:endParaRPr lang="zh-CN" altLang="en-US" sz="3600">
              <a:latin typeface="Cambria Math" panose="020405030504060302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2CE2AC6-7848-FA5E-51C0-75EC6D712A06}"/>
              </a:ext>
            </a:extLst>
          </p:cNvPr>
          <p:cNvSpPr txBox="1"/>
          <p:nvPr/>
        </p:nvSpPr>
        <p:spPr>
          <a:xfrm>
            <a:off x="7542072" y="4874296"/>
            <a:ext cx="5812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  <a:endParaRPr lang="zh-CN" altLang="en-US" sz="3600">
              <a:latin typeface="Cambria Math" panose="020405030504060302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D6A6C73-13F3-DB23-5F0B-95335D21B09D}"/>
              </a:ext>
            </a:extLst>
          </p:cNvPr>
          <p:cNvSpPr/>
          <p:nvPr/>
        </p:nvSpPr>
        <p:spPr>
          <a:xfrm>
            <a:off x="9753266" y="2383871"/>
            <a:ext cx="1522876" cy="35149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</a:rPr>
              <a:t>RaftStorage</a:t>
            </a:r>
            <a:endParaRPr lang="zh-CN" altLang="en-US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566E2EC-07B3-D735-C98F-AD17BA4A53D3}"/>
              </a:ext>
            </a:extLst>
          </p:cNvPr>
          <p:cNvSpPr/>
          <p:nvPr/>
        </p:nvSpPr>
        <p:spPr>
          <a:xfrm>
            <a:off x="9889059" y="3083782"/>
            <a:ext cx="1294231" cy="5770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Cambria Math" panose="02040503050406030204" pitchFamily="18" charset="0"/>
              </a:rPr>
              <a:t>Snap</a:t>
            </a:r>
          </a:p>
          <a:p>
            <a:pPr algn="ctr"/>
            <a:r>
              <a:rPr lang="en-US" altLang="zh-CN">
                <a:solidFill>
                  <a:schemeClr val="tx1"/>
                </a:solidFill>
                <a:latin typeface="Cambria Math" panose="02040503050406030204" pitchFamily="18" charset="0"/>
              </a:rPr>
              <a:t>Worker</a:t>
            </a:r>
            <a:endParaRPr lang="zh-CN" altLang="en-US" sz="16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6" name="箭头: 上下 75">
            <a:extLst>
              <a:ext uri="{FF2B5EF4-FFF2-40B4-BE49-F238E27FC236}">
                <a16:creationId xmlns:a16="http://schemas.microsoft.com/office/drawing/2014/main" id="{F1EF81F5-4821-4496-88B9-E9AEE1F255CC}"/>
              </a:ext>
            </a:extLst>
          </p:cNvPr>
          <p:cNvSpPr/>
          <p:nvPr/>
        </p:nvSpPr>
        <p:spPr>
          <a:xfrm rot="5400000">
            <a:off x="9346003" y="3854123"/>
            <a:ext cx="288000" cy="43200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9DC2928-A4CF-2FC7-F50C-CDB747F1EAE8}"/>
              </a:ext>
            </a:extLst>
          </p:cNvPr>
          <p:cNvSpPr/>
          <p:nvPr/>
        </p:nvSpPr>
        <p:spPr>
          <a:xfrm>
            <a:off x="6566049" y="2810555"/>
            <a:ext cx="1085402" cy="6729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Region</a:t>
            </a:r>
          </a:p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Worker</a:t>
            </a:r>
            <a:endParaRPr lang="zh-CN" altLang="en-US" sz="12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60B15AB-383F-E701-8073-B249BCE1C63A}"/>
              </a:ext>
            </a:extLst>
          </p:cNvPr>
          <p:cNvSpPr/>
          <p:nvPr/>
        </p:nvSpPr>
        <p:spPr>
          <a:xfrm>
            <a:off x="7870278" y="2810555"/>
            <a:ext cx="1268402" cy="297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StoreWorker</a:t>
            </a:r>
            <a:endParaRPr lang="zh-CN" altLang="en-US" sz="1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4A345EF-839D-1368-BAD9-F606F0FC61D9}"/>
              </a:ext>
            </a:extLst>
          </p:cNvPr>
          <p:cNvSpPr/>
          <p:nvPr/>
        </p:nvSpPr>
        <p:spPr>
          <a:xfrm>
            <a:off x="7861623" y="3198069"/>
            <a:ext cx="1268402" cy="29188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Cambria Math" panose="02040503050406030204" pitchFamily="18" charset="0"/>
              </a:rPr>
              <a:t>RaftWorker</a:t>
            </a:r>
            <a:endParaRPr lang="zh-CN" altLang="en-US" sz="14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4DF776C-4E0F-5FD8-C371-A8474458C621}"/>
              </a:ext>
            </a:extLst>
          </p:cNvPr>
          <p:cNvSpPr/>
          <p:nvPr/>
        </p:nvSpPr>
        <p:spPr>
          <a:xfrm>
            <a:off x="4128787" y="3710783"/>
            <a:ext cx="618952" cy="3949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Cambria Math" panose="02040503050406030204" pitchFamily="18" charset="0"/>
              </a:rPr>
              <a:t>send</a:t>
            </a:r>
            <a:endParaRPr lang="zh-CN" altLang="en-US" sz="16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8560DE3-4A19-E49B-2247-CEF6F39A4053}"/>
              </a:ext>
            </a:extLst>
          </p:cNvPr>
          <p:cNvSpPr/>
          <p:nvPr/>
        </p:nvSpPr>
        <p:spPr>
          <a:xfrm>
            <a:off x="4818287" y="3711693"/>
            <a:ext cx="604731" cy="385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Cambria Math" panose="02040503050406030204" pitchFamily="18" charset="0"/>
              </a:rPr>
              <a:t>recv</a:t>
            </a:r>
            <a:endParaRPr lang="zh-CN" altLang="en-US" sz="16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96D4A37-551A-F60A-808B-37DA0222D488}"/>
              </a:ext>
            </a:extLst>
          </p:cNvPr>
          <p:cNvSpPr/>
          <p:nvPr/>
        </p:nvSpPr>
        <p:spPr>
          <a:xfrm>
            <a:off x="9889059" y="3702394"/>
            <a:ext cx="618952" cy="3949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Cambria Math" panose="02040503050406030204" pitchFamily="18" charset="0"/>
              </a:rPr>
              <a:t>send</a:t>
            </a:r>
            <a:endParaRPr lang="zh-CN" altLang="en-US" sz="16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390AF0BB-0E2C-56FB-410C-2FE27B502DA9}"/>
              </a:ext>
            </a:extLst>
          </p:cNvPr>
          <p:cNvSpPr/>
          <p:nvPr/>
        </p:nvSpPr>
        <p:spPr>
          <a:xfrm>
            <a:off x="10578559" y="3703304"/>
            <a:ext cx="604731" cy="3856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Cambria Math" panose="02040503050406030204" pitchFamily="18" charset="0"/>
              </a:rPr>
              <a:t>recv</a:t>
            </a:r>
            <a:endParaRPr lang="zh-CN" altLang="en-US" sz="16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D0AD4A7-6DEF-7EA5-C2E7-F8461D1133B5}"/>
              </a:ext>
            </a:extLst>
          </p:cNvPr>
          <p:cNvSpPr/>
          <p:nvPr/>
        </p:nvSpPr>
        <p:spPr>
          <a:xfrm>
            <a:off x="9889059" y="4681348"/>
            <a:ext cx="1294231" cy="50334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Cambria Math" panose="02040503050406030204" pitchFamily="18" charset="0"/>
              </a:rPr>
              <a:t>......</a:t>
            </a:r>
            <a:endParaRPr lang="zh-CN" altLang="en-US" sz="16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3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ACE8101E-1120-2E8B-44C3-8714994D51CD}"/>
              </a:ext>
            </a:extLst>
          </p:cNvPr>
          <p:cNvSpPr/>
          <p:nvPr/>
        </p:nvSpPr>
        <p:spPr>
          <a:xfrm>
            <a:off x="494950" y="805342"/>
            <a:ext cx="6988029" cy="4921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81458BCB-A168-EEA9-D2C7-D431DC1952F0}"/>
              </a:ext>
            </a:extLst>
          </p:cNvPr>
          <p:cNvSpPr/>
          <p:nvPr/>
        </p:nvSpPr>
        <p:spPr>
          <a:xfrm>
            <a:off x="3359790" y="1131116"/>
            <a:ext cx="838899" cy="5788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14BCC9E-F19E-CBEF-27A9-D02EB3695EB5}"/>
              </a:ext>
            </a:extLst>
          </p:cNvPr>
          <p:cNvCxnSpPr>
            <a:cxnSpLocks/>
          </p:cNvCxnSpPr>
          <p:nvPr/>
        </p:nvCxnSpPr>
        <p:spPr>
          <a:xfrm>
            <a:off x="1174459" y="1895912"/>
            <a:ext cx="56457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C5AABB03-E86E-A7A8-4EE0-226FEEBA2B89}"/>
              </a:ext>
            </a:extLst>
          </p:cNvPr>
          <p:cNvSpPr/>
          <p:nvPr/>
        </p:nvSpPr>
        <p:spPr>
          <a:xfrm>
            <a:off x="2341927" y="2090258"/>
            <a:ext cx="838899" cy="5788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77CAA422-0765-2650-BD33-DC5109820A37}"/>
              </a:ext>
            </a:extLst>
          </p:cNvPr>
          <p:cNvSpPr/>
          <p:nvPr/>
        </p:nvSpPr>
        <p:spPr>
          <a:xfrm>
            <a:off x="3359791" y="2090258"/>
            <a:ext cx="838899" cy="5788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BCF0A5D-ED80-B404-AEC6-C33ECE89AD06}"/>
              </a:ext>
            </a:extLst>
          </p:cNvPr>
          <p:cNvSpPr/>
          <p:nvPr/>
        </p:nvSpPr>
        <p:spPr>
          <a:xfrm>
            <a:off x="4862818" y="2090258"/>
            <a:ext cx="838899" cy="5788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679B4B71-BB43-4D3E-680B-708B03A9B032}"/>
              </a:ext>
            </a:extLst>
          </p:cNvPr>
          <p:cNvSpPr/>
          <p:nvPr/>
        </p:nvSpPr>
        <p:spPr>
          <a:xfrm>
            <a:off x="2341927" y="3341616"/>
            <a:ext cx="838899" cy="5788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C5CBA41-1958-51EE-4988-8AF9218F9E93}"/>
              </a:ext>
            </a:extLst>
          </p:cNvPr>
          <p:cNvSpPr/>
          <p:nvPr/>
        </p:nvSpPr>
        <p:spPr>
          <a:xfrm>
            <a:off x="3359791" y="3341616"/>
            <a:ext cx="838899" cy="5788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5D96455A-63D3-2C6E-BB26-25AC3C9AF8AD}"/>
              </a:ext>
            </a:extLst>
          </p:cNvPr>
          <p:cNvSpPr/>
          <p:nvPr/>
        </p:nvSpPr>
        <p:spPr>
          <a:xfrm>
            <a:off x="2341927" y="4844644"/>
            <a:ext cx="838899" cy="57884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FF7F47-2CD1-E67A-7D4A-901ACE2B9F7C}"/>
              </a:ext>
            </a:extLst>
          </p:cNvPr>
          <p:cNvSpPr txBox="1"/>
          <p:nvPr/>
        </p:nvSpPr>
        <p:spPr>
          <a:xfrm>
            <a:off x="4208477" y="2090258"/>
            <a:ext cx="6543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latin typeface="Georgia" panose="02040502050405020303" pitchFamily="18" charset="0"/>
              </a:rPr>
              <a:t>......</a:t>
            </a:r>
            <a:endParaRPr lang="zh-CN" altLang="en-US" sz="2400">
              <a:latin typeface="Georgia" panose="02040502050405020303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DE52CA-8535-1F66-C996-A6DFD4E107CD}"/>
              </a:ext>
            </a:extLst>
          </p:cNvPr>
          <p:cNvSpPr txBox="1"/>
          <p:nvPr/>
        </p:nvSpPr>
        <p:spPr>
          <a:xfrm>
            <a:off x="4208477" y="3225840"/>
            <a:ext cx="6543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latin typeface="Georgia" panose="02040502050405020303" pitchFamily="18" charset="0"/>
              </a:rPr>
              <a:t>......</a:t>
            </a:r>
            <a:endParaRPr lang="zh-CN" altLang="en-US" sz="2400">
              <a:latin typeface="Georgia" panose="02040502050405020303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5C77A0-99F0-FAD3-375D-682768B35534}"/>
              </a:ext>
            </a:extLst>
          </p:cNvPr>
          <p:cNvSpPr txBox="1"/>
          <p:nvPr/>
        </p:nvSpPr>
        <p:spPr>
          <a:xfrm>
            <a:off x="4208477" y="4709720"/>
            <a:ext cx="6543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latin typeface="Georgia" panose="02040502050405020303" pitchFamily="18" charset="0"/>
              </a:rPr>
              <a:t>......</a:t>
            </a:r>
            <a:endParaRPr lang="zh-CN" altLang="en-US" sz="240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758975D-AC53-8216-1750-B06A11F9614E}"/>
                  </a:ext>
                </a:extLst>
              </p:cNvPr>
              <p:cNvSpPr txBox="1"/>
              <p:nvPr/>
            </p:nvSpPr>
            <p:spPr>
              <a:xfrm>
                <a:off x="4419600" y="948950"/>
                <a:ext cx="65434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758975D-AC53-8216-1750-B06A11F9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948950"/>
                <a:ext cx="654341" cy="461665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DA9E55-F404-940E-ADD7-7697EBA60575}"/>
                  </a:ext>
                </a:extLst>
              </p:cNvPr>
              <p:cNvSpPr txBox="1"/>
              <p:nvPr/>
            </p:nvSpPr>
            <p:spPr>
              <a:xfrm>
                <a:off x="5978553" y="2090257"/>
                <a:ext cx="65434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DA9E55-F404-940E-ADD7-7697EBA6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553" y="2090257"/>
                <a:ext cx="654341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CF0BBBA-F436-34FA-CF8C-F9651E2ED7BA}"/>
                  </a:ext>
                </a:extLst>
              </p:cNvPr>
              <p:cNvSpPr txBox="1"/>
              <p:nvPr/>
            </p:nvSpPr>
            <p:spPr>
              <a:xfrm>
                <a:off x="5978553" y="3341616"/>
                <a:ext cx="65434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CF0BBBA-F436-34FA-CF8C-F9651E2ED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553" y="3341616"/>
                <a:ext cx="654341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678AF0-F2EA-0CD9-9BB9-02E5A1A7B199}"/>
                  </a:ext>
                </a:extLst>
              </p:cNvPr>
              <p:cNvSpPr txBox="1"/>
              <p:nvPr/>
            </p:nvSpPr>
            <p:spPr>
              <a:xfrm>
                <a:off x="5978552" y="4940552"/>
                <a:ext cx="654341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sz="24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678AF0-F2EA-0CD9-9BB9-02E5A1A7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552" y="4940552"/>
                <a:ext cx="6543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AC581287-64DD-4B1C-5BA1-4A6AD4B54ED4}"/>
              </a:ext>
            </a:extLst>
          </p:cNvPr>
          <p:cNvSpPr txBox="1"/>
          <p:nvPr/>
        </p:nvSpPr>
        <p:spPr>
          <a:xfrm rot="5400000">
            <a:off x="2645329" y="3950381"/>
            <a:ext cx="4110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latin typeface="Georgia" panose="02040502050405020303" pitchFamily="18" charset="0"/>
              </a:rPr>
              <a:t>...</a:t>
            </a:r>
            <a:endParaRPr lang="zh-CN" altLang="en-US" sz="2400">
              <a:latin typeface="Georgia" panose="02040502050405020303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F93B29-3826-67B2-F8E2-C026A7699651}"/>
              </a:ext>
            </a:extLst>
          </p:cNvPr>
          <p:cNvSpPr txBox="1"/>
          <p:nvPr/>
        </p:nvSpPr>
        <p:spPr>
          <a:xfrm>
            <a:off x="1416341" y="1383969"/>
            <a:ext cx="10584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Memory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644F53-9F10-B93A-EA3C-B52144F1A0C5}"/>
              </a:ext>
            </a:extLst>
          </p:cNvPr>
          <p:cNvSpPr txBox="1"/>
          <p:nvPr/>
        </p:nvSpPr>
        <p:spPr>
          <a:xfrm>
            <a:off x="1194033" y="2055785"/>
            <a:ext cx="10584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Disk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8922814D-4986-1661-C6FD-0A4253B5C37B}"/>
              </a:ext>
            </a:extLst>
          </p:cNvPr>
          <p:cNvSpPr/>
          <p:nvPr/>
        </p:nvSpPr>
        <p:spPr>
          <a:xfrm rot="16200000">
            <a:off x="3816295" y="1317070"/>
            <a:ext cx="411057" cy="3359786"/>
          </a:xfrm>
          <a:prstGeom prst="leftBrace">
            <a:avLst>
              <a:gd name="adj1" fmla="val 8333"/>
              <a:gd name="adj2" fmla="val 2295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63D4A85-5CEF-3999-71AF-62D35E542BA5}"/>
                  </a:ext>
                </a:extLst>
              </p:cNvPr>
              <p:cNvSpPr txBox="1"/>
              <p:nvPr/>
            </p:nvSpPr>
            <p:spPr>
              <a:xfrm>
                <a:off x="2291592" y="2954321"/>
                <a:ext cx="654341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240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63D4A85-5CEF-3999-71AF-62D35E542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592" y="2954321"/>
                <a:ext cx="6543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>
            <a:extLst>
              <a:ext uri="{FF2B5EF4-FFF2-40B4-BE49-F238E27FC236}">
                <a16:creationId xmlns:a16="http://schemas.microsoft.com/office/drawing/2014/main" id="{C12475B1-CE4F-F494-8139-CA6104FBBDE4}"/>
              </a:ext>
            </a:extLst>
          </p:cNvPr>
          <p:cNvSpPr/>
          <p:nvPr/>
        </p:nvSpPr>
        <p:spPr>
          <a:xfrm rot="16200000">
            <a:off x="3339521" y="3302057"/>
            <a:ext cx="411057" cy="2406238"/>
          </a:xfrm>
          <a:prstGeom prst="leftBrace">
            <a:avLst>
              <a:gd name="adj1" fmla="val 8333"/>
              <a:gd name="adj2" fmla="val 2295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337633D-777A-8F4C-A2F0-3A37CB84027C}"/>
                  </a:ext>
                </a:extLst>
              </p:cNvPr>
              <p:cNvSpPr txBox="1"/>
              <p:nvPr/>
            </p:nvSpPr>
            <p:spPr>
              <a:xfrm>
                <a:off x="2291592" y="4521257"/>
                <a:ext cx="654341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240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337633D-777A-8F4C-A2F0-3A37CB84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592" y="4521257"/>
                <a:ext cx="65434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98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F2A8543C-21F6-4F34-2C8B-2C227F2341DE}"/>
              </a:ext>
            </a:extLst>
          </p:cNvPr>
          <p:cNvSpPr/>
          <p:nvPr/>
        </p:nvSpPr>
        <p:spPr>
          <a:xfrm>
            <a:off x="201336" y="805342"/>
            <a:ext cx="9924176" cy="280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6335F9E-59FB-8EFE-5254-34FCDCB51682}"/>
              </a:ext>
            </a:extLst>
          </p:cNvPr>
          <p:cNvSpPr/>
          <p:nvPr/>
        </p:nvSpPr>
        <p:spPr>
          <a:xfrm>
            <a:off x="687897" y="1988191"/>
            <a:ext cx="906011" cy="25167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A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4B11453-6A96-AC20-F1BA-5AEEC174E3C1}"/>
              </a:ext>
            </a:extLst>
          </p:cNvPr>
          <p:cNvSpPr/>
          <p:nvPr/>
        </p:nvSpPr>
        <p:spPr>
          <a:xfrm>
            <a:off x="1805031" y="1988191"/>
            <a:ext cx="906011" cy="25167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B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2E25F35-20AA-B5B0-1F9C-B828EE460208}"/>
              </a:ext>
            </a:extLst>
          </p:cNvPr>
          <p:cNvSpPr/>
          <p:nvPr/>
        </p:nvSpPr>
        <p:spPr>
          <a:xfrm>
            <a:off x="2922165" y="1988191"/>
            <a:ext cx="906011" cy="25167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C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9AA6767-918D-3032-FD16-52282D131EB6}"/>
              </a:ext>
            </a:extLst>
          </p:cNvPr>
          <p:cNvSpPr/>
          <p:nvPr/>
        </p:nvSpPr>
        <p:spPr>
          <a:xfrm>
            <a:off x="4039299" y="1988191"/>
            <a:ext cx="906011" cy="25167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D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AE21013-5470-5FEF-D602-5C324F3A430B}"/>
              </a:ext>
            </a:extLst>
          </p:cNvPr>
          <p:cNvSpPr/>
          <p:nvPr/>
        </p:nvSpPr>
        <p:spPr>
          <a:xfrm>
            <a:off x="5156433" y="1988191"/>
            <a:ext cx="906011" cy="25167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E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4BE949F-F228-DFCE-EE5C-E35DBBC75781}"/>
              </a:ext>
            </a:extLst>
          </p:cNvPr>
          <p:cNvSpPr/>
          <p:nvPr/>
        </p:nvSpPr>
        <p:spPr>
          <a:xfrm>
            <a:off x="6273567" y="1988191"/>
            <a:ext cx="906011" cy="25167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F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7539DFD-2CA2-A0BB-3653-05EFA5DBDC22}"/>
              </a:ext>
            </a:extLst>
          </p:cNvPr>
          <p:cNvSpPr/>
          <p:nvPr/>
        </p:nvSpPr>
        <p:spPr>
          <a:xfrm>
            <a:off x="7364136" y="1988191"/>
            <a:ext cx="906011" cy="25167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E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F783B91-1A54-C591-1EBB-4261C2468846}"/>
              </a:ext>
            </a:extLst>
          </p:cNvPr>
          <p:cNvSpPr/>
          <p:nvPr/>
        </p:nvSpPr>
        <p:spPr>
          <a:xfrm>
            <a:off x="8481270" y="1988191"/>
            <a:ext cx="906011" cy="25167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F</a:t>
            </a:r>
            <a:endParaRPr lang="zh-CN" altLang="en-US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B50C1DFD-D640-953E-B6D4-C139B1E6A25A}"/>
              </a:ext>
            </a:extLst>
          </p:cNvPr>
          <p:cNvCxnSpPr>
            <a:stCxn id="4" idx="0"/>
            <a:endCxn id="6" idx="0"/>
          </p:cNvCxnSpPr>
          <p:nvPr/>
        </p:nvCxnSpPr>
        <p:spPr>
          <a:xfrm rot="5400000" flipH="1" flipV="1">
            <a:off x="2258037" y="871057"/>
            <a:ext cx="12700" cy="223426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DE8DB73E-3836-AC23-1F6E-8F1B065C5B30}"/>
              </a:ext>
            </a:extLst>
          </p:cNvPr>
          <p:cNvCxnSpPr>
            <a:stCxn id="4" idx="0"/>
            <a:endCxn id="7" idx="0"/>
          </p:cNvCxnSpPr>
          <p:nvPr/>
        </p:nvCxnSpPr>
        <p:spPr>
          <a:xfrm rot="5400000" flipH="1" flipV="1">
            <a:off x="2816604" y="312490"/>
            <a:ext cx="12700" cy="3351402"/>
          </a:xfrm>
          <a:prstGeom prst="curvedConnector3">
            <a:avLst>
              <a:gd name="adj1" fmla="val 397981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002993ED-8533-60A6-18DA-E01E94ADFF94}"/>
              </a:ext>
            </a:extLst>
          </p:cNvPr>
          <p:cNvCxnSpPr>
            <a:stCxn id="6" idx="4"/>
            <a:endCxn id="7" idx="4"/>
          </p:cNvCxnSpPr>
          <p:nvPr/>
        </p:nvCxnSpPr>
        <p:spPr>
          <a:xfrm rot="16200000" flipH="1">
            <a:off x="3933738" y="1681294"/>
            <a:ext cx="12700" cy="111713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D921083B-F0CE-4B71-1D49-91B691AFF746}"/>
              </a:ext>
            </a:extLst>
          </p:cNvPr>
          <p:cNvCxnSpPr>
            <a:stCxn id="6" idx="4"/>
            <a:endCxn id="9" idx="4"/>
          </p:cNvCxnSpPr>
          <p:nvPr/>
        </p:nvCxnSpPr>
        <p:spPr>
          <a:xfrm rot="16200000" flipH="1">
            <a:off x="5050872" y="564160"/>
            <a:ext cx="12700" cy="3351402"/>
          </a:xfrm>
          <a:prstGeom prst="curvedConnector3">
            <a:avLst>
              <a:gd name="adj1" fmla="val 668807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ADA6A4E6-D686-D603-4F5F-82BBF448FF59}"/>
              </a:ext>
            </a:extLst>
          </p:cNvPr>
          <p:cNvCxnSpPr>
            <a:stCxn id="7" idx="0"/>
            <a:endCxn id="8" idx="0"/>
          </p:cNvCxnSpPr>
          <p:nvPr/>
        </p:nvCxnSpPr>
        <p:spPr>
          <a:xfrm rot="5400000" flipH="1" flipV="1">
            <a:off x="5050872" y="1429624"/>
            <a:ext cx="12700" cy="1117134"/>
          </a:xfrm>
          <a:prstGeom prst="curvedConnector3">
            <a:avLst>
              <a:gd name="adj1" fmla="val 2526606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41DDE35E-13F5-0FE0-76B0-CDD9B350553F}"/>
              </a:ext>
            </a:extLst>
          </p:cNvPr>
          <p:cNvCxnSpPr>
            <a:stCxn id="8" idx="0"/>
            <a:endCxn id="9" idx="0"/>
          </p:cNvCxnSpPr>
          <p:nvPr/>
        </p:nvCxnSpPr>
        <p:spPr>
          <a:xfrm rot="5400000" flipH="1" flipV="1">
            <a:off x="6168006" y="1429624"/>
            <a:ext cx="12700" cy="111713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BBB827DC-7E53-7F39-10F6-FD5C5B99230B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5400000" flipH="1" flipV="1">
            <a:off x="5609439" y="871057"/>
            <a:ext cx="12700" cy="2234268"/>
          </a:xfrm>
          <a:prstGeom prst="curvedConnector3">
            <a:avLst>
              <a:gd name="adj1" fmla="val 477248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C222AED2-6714-7BD7-A20F-98234E7CE981}"/>
              </a:ext>
            </a:extLst>
          </p:cNvPr>
          <p:cNvCxnSpPr>
            <a:stCxn id="7" idx="4"/>
            <a:endCxn id="11" idx="4"/>
          </p:cNvCxnSpPr>
          <p:nvPr/>
        </p:nvCxnSpPr>
        <p:spPr>
          <a:xfrm rot="16200000" flipH="1">
            <a:off x="6713290" y="18875"/>
            <a:ext cx="12700" cy="4441971"/>
          </a:xfrm>
          <a:prstGeom prst="curvedConnector3">
            <a:avLst>
              <a:gd name="adj1" fmla="val 4970646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45081F5B-0136-E2A7-146B-7D241DF51E78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5400000" flipH="1" flipV="1">
            <a:off x="7271857" y="1442907"/>
            <a:ext cx="12700" cy="1090569"/>
          </a:xfrm>
          <a:prstGeom prst="curvedConnector3">
            <a:avLst>
              <a:gd name="adj1" fmla="val 351743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40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D92DDC21-A8E7-772D-79CC-6A7F53791A90}"/>
              </a:ext>
            </a:extLst>
          </p:cNvPr>
          <p:cNvSpPr/>
          <p:nvPr/>
        </p:nvSpPr>
        <p:spPr>
          <a:xfrm>
            <a:off x="234892" y="805342"/>
            <a:ext cx="7055141" cy="4018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271E603-FE9C-A63E-FB90-26470ECB7019}"/>
              </a:ext>
            </a:extLst>
          </p:cNvPr>
          <p:cNvSpPr/>
          <p:nvPr/>
        </p:nvSpPr>
        <p:spPr>
          <a:xfrm>
            <a:off x="1640048" y="1602297"/>
            <a:ext cx="486562" cy="3523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A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78209FDF-8E05-BDCC-10B9-225994C6EF73}"/>
              </a:ext>
            </a:extLst>
          </p:cNvPr>
          <p:cNvSpPr/>
          <p:nvPr/>
        </p:nvSpPr>
        <p:spPr>
          <a:xfrm>
            <a:off x="1505825" y="3464653"/>
            <a:ext cx="746620" cy="612397"/>
          </a:xfrm>
          <a:prstGeom prst="pentagon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甲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30748C9-D218-7167-6476-F9DBD480D893}"/>
              </a:ext>
            </a:extLst>
          </p:cNvPr>
          <p:cNvSpPr/>
          <p:nvPr/>
        </p:nvSpPr>
        <p:spPr>
          <a:xfrm>
            <a:off x="1640048" y="2186380"/>
            <a:ext cx="486562" cy="3523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1107652-FE80-9CFB-07CE-2C7D641F2E16}"/>
              </a:ext>
            </a:extLst>
          </p:cNvPr>
          <p:cNvSpPr/>
          <p:nvPr/>
        </p:nvSpPr>
        <p:spPr>
          <a:xfrm>
            <a:off x="1635854" y="2770463"/>
            <a:ext cx="486562" cy="3523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C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8480188-996D-AA41-A151-75B1815C387A}"/>
              </a:ext>
            </a:extLst>
          </p:cNvPr>
          <p:cNvSpPr/>
          <p:nvPr/>
        </p:nvSpPr>
        <p:spPr>
          <a:xfrm>
            <a:off x="3487025" y="1602297"/>
            <a:ext cx="486562" cy="3523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A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3A7B2C58-B34B-8657-735A-605695D9D15C}"/>
              </a:ext>
            </a:extLst>
          </p:cNvPr>
          <p:cNvSpPr/>
          <p:nvPr/>
        </p:nvSpPr>
        <p:spPr>
          <a:xfrm>
            <a:off x="3352802" y="3464653"/>
            <a:ext cx="746620" cy="612397"/>
          </a:xfrm>
          <a:prstGeom prst="pentagon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乙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E8EB59F-9EC3-4119-97E3-5AC0BE01826C}"/>
              </a:ext>
            </a:extLst>
          </p:cNvPr>
          <p:cNvSpPr/>
          <p:nvPr/>
        </p:nvSpPr>
        <p:spPr>
          <a:xfrm>
            <a:off x="3487025" y="2186380"/>
            <a:ext cx="486562" cy="3523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B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AC08130-65EB-1C4F-A1E3-12C7877BF4A4}"/>
              </a:ext>
            </a:extLst>
          </p:cNvPr>
          <p:cNvSpPr/>
          <p:nvPr/>
        </p:nvSpPr>
        <p:spPr>
          <a:xfrm>
            <a:off x="3482831" y="2770463"/>
            <a:ext cx="486562" cy="3523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C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E1999C9-AB0F-931B-4BE2-91F035296187}"/>
              </a:ext>
            </a:extLst>
          </p:cNvPr>
          <p:cNvSpPr/>
          <p:nvPr/>
        </p:nvSpPr>
        <p:spPr>
          <a:xfrm>
            <a:off x="5334002" y="1602297"/>
            <a:ext cx="486562" cy="3523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A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五边形 13">
            <a:extLst>
              <a:ext uri="{FF2B5EF4-FFF2-40B4-BE49-F238E27FC236}">
                <a16:creationId xmlns:a16="http://schemas.microsoft.com/office/drawing/2014/main" id="{589D80B9-DE37-569D-34DD-D7B226E61CC2}"/>
              </a:ext>
            </a:extLst>
          </p:cNvPr>
          <p:cNvSpPr/>
          <p:nvPr/>
        </p:nvSpPr>
        <p:spPr>
          <a:xfrm>
            <a:off x="5199779" y="3464653"/>
            <a:ext cx="746620" cy="612397"/>
          </a:xfrm>
          <a:prstGeom prst="pentagon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丙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196A3C1-CEBB-7E00-0684-13649F74E888}"/>
              </a:ext>
            </a:extLst>
          </p:cNvPr>
          <p:cNvSpPr/>
          <p:nvPr/>
        </p:nvSpPr>
        <p:spPr>
          <a:xfrm>
            <a:off x="5334002" y="2186380"/>
            <a:ext cx="486562" cy="3523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B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0650436-B677-2137-D3A2-92624BF2FE50}"/>
              </a:ext>
            </a:extLst>
          </p:cNvPr>
          <p:cNvSpPr/>
          <p:nvPr/>
        </p:nvSpPr>
        <p:spPr>
          <a:xfrm>
            <a:off x="5329808" y="2770463"/>
            <a:ext cx="486562" cy="3523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C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3A94767-D6EE-E544-D6E7-FB9B3D94CB53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126610" y="1778466"/>
            <a:ext cx="2202109" cy="699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F086E96-1746-067D-10BB-523B5BE8FF11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126610" y="1778466"/>
            <a:ext cx="2143386" cy="134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410D04C-75A8-67CA-F09A-E24911F47ED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2126610" y="1508446"/>
            <a:ext cx="2143386" cy="85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BC6125-E02E-CC32-8FBE-71BAAF5209F8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126610" y="2362549"/>
            <a:ext cx="2143386" cy="760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345DF1A-0823-4A24-AD88-7A64E4534CB8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2122416" y="1486425"/>
            <a:ext cx="2147580" cy="146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EC876EE-567E-5461-1857-87B63D7CA7D8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2122416" y="2258210"/>
            <a:ext cx="2206303" cy="68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00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 118">
            <a:extLst>
              <a:ext uri="{FF2B5EF4-FFF2-40B4-BE49-F238E27FC236}">
                <a16:creationId xmlns:a16="http://schemas.microsoft.com/office/drawing/2014/main" id="{2B7CE41C-DEF3-D193-30D9-64C1EF191C79}"/>
              </a:ext>
            </a:extLst>
          </p:cNvPr>
          <p:cNvSpPr/>
          <p:nvPr/>
        </p:nvSpPr>
        <p:spPr>
          <a:xfrm>
            <a:off x="184557" y="109006"/>
            <a:ext cx="11031523" cy="6653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2C5B15-772C-1869-BEFC-B8AE297C1FC7}"/>
              </a:ext>
            </a:extLst>
          </p:cNvPr>
          <p:cNvSpPr/>
          <p:nvPr/>
        </p:nvSpPr>
        <p:spPr>
          <a:xfrm>
            <a:off x="1359016" y="897623"/>
            <a:ext cx="2399252" cy="251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FD2C31-65DC-DCCC-7761-4ABBD6EDFD6C}"/>
              </a:ext>
            </a:extLst>
          </p:cNvPr>
          <p:cNvSpPr/>
          <p:nvPr/>
        </p:nvSpPr>
        <p:spPr>
          <a:xfrm>
            <a:off x="1359016" y="1276526"/>
            <a:ext cx="2399252" cy="251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52C839-ACC0-F82C-74A5-54CF3A52B8D4}"/>
              </a:ext>
            </a:extLst>
          </p:cNvPr>
          <p:cNvSpPr/>
          <p:nvPr/>
        </p:nvSpPr>
        <p:spPr>
          <a:xfrm>
            <a:off x="1359016" y="1655429"/>
            <a:ext cx="2399252" cy="251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1FBC15-DC1B-FCE2-F721-6C33CA9D31AD}"/>
              </a:ext>
            </a:extLst>
          </p:cNvPr>
          <p:cNvSpPr/>
          <p:nvPr/>
        </p:nvSpPr>
        <p:spPr>
          <a:xfrm>
            <a:off x="1501629" y="2034332"/>
            <a:ext cx="2268000" cy="2516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270DD-3E73-7F90-2EC1-A68ECF38C9B6}"/>
              </a:ext>
            </a:extLst>
          </p:cNvPr>
          <p:cNvSpPr txBox="1"/>
          <p:nvPr/>
        </p:nvSpPr>
        <p:spPr>
          <a:xfrm>
            <a:off x="637565" y="823402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19C105-E726-C5F6-0AB2-FC65BFB006F1}"/>
              </a:ext>
            </a:extLst>
          </p:cNvPr>
          <p:cNvSpPr txBox="1"/>
          <p:nvPr/>
        </p:nvSpPr>
        <p:spPr>
          <a:xfrm>
            <a:off x="637565" y="1183391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DF24DA-1219-7786-99FC-3A54FF9095FF}"/>
              </a:ext>
            </a:extLst>
          </p:cNvPr>
          <p:cNvSpPr txBox="1"/>
          <p:nvPr/>
        </p:nvSpPr>
        <p:spPr>
          <a:xfrm>
            <a:off x="637565" y="1575112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A0A4D5-6882-1D0C-9982-2953E10AB7BE}"/>
              </a:ext>
            </a:extLst>
          </p:cNvPr>
          <p:cNvSpPr txBox="1"/>
          <p:nvPr/>
        </p:nvSpPr>
        <p:spPr>
          <a:xfrm>
            <a:off x="637565" y="1958444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7898036-C03F-844A-1F47-AB247CA1DD74}"/>
              </a:ext>
            </a:extLst>
          </p:cNvPr>
          <p:cNvCxnSpPr/>
          <p:nvPr/>
        </p:nvCxnSpPr>
        <p:spPr>
          <a:xfrm>
            <a:off x="637565" y="2684477"/>
            <a:ext cx="3716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D2721A-E707-5756-53A4-73D8B999176F}"/>
              </a:ext>
            </a:extLst>
          </p:cNvPr>
          <p:cNvSpPr txBox="1"/>
          <p:nvPr/>
        </p:nvSpPr>
        <p:spPr>
          <a:xfrm>
            <a:off x="4160939" y="2810346"/>
            <a:ext cx="721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</a:rPr>
              <a:t>time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66CFE2-CD56-9FEA-5463-04FDCD83BE54}"/>
              </a:ext>
            </a:extLst>
          </p:cNvPr>
          <p:cNvSpPr/>
          <p:nvPr/>
        </p:nvSpPr>
        <p:spPr>
          <a:xfrm>
            <a:off x="1761687" y="1655429"/>
            <a:ext cx="1996580" cy="2516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C6A26C9-CD3F-986C-79F8-24335AAFDEB3}"/>
              </a:ext>
            </a:extLst>
          </p:cNvPr>
          <p:cNvSpPr/>
          <p:nvPr/>
        </p:nvSpPr>
        <p:spPr>
          <a:xfrm>
            <a:off x="1669409" y="1528195"/>
            <a:ext cx="293615" cy="89622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3F0FC3-22C7-E0E5-3D8E-2B7A84506F29}"/>
              </a:ext>
            </a:extLst>
          </p:cNvPr>
          <p:cNvSpPr/>
          <p:nvPr/>
        </p:nvSpPr>
        <p:spPr>
          <a:xfrm>
            <a:off x="2400649" y="1279322"/>
            <a:ext cx="1357618" cy="2488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9A312F-9C3C-F5F0-4C3A-D36C24302E81}"/>
              </a:ext>
            </a:extLst>
          </p:cNvPr>
          <p:cNvSpPr/>
          <p:nvPr/>
        </p:nvSpPr>
        <p:spPr>
          <a:xfrm>
            <a:off x="2273418" y="1183392"/>
            <a:ext cx="325512" cy="124102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7F7C13-6719-183A-1BBB-B7ABF97144C0}"/>
              </a:ext>
            </a:extLst>
          </p:cNvPr>
          <p:cNvSpPr/>
          <p:nvPr/>
        </p:nvSpPr>
        <p:spPr>
          <a:xfrm>
            <a:off x="3015711" y="904613"/>
            <a:ext cx="742556" cy="2516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F4B7CD4-2790-4180-9796-6CB5324CD21D}"/>
              </a:ext>
            </a:extLst>
          </p:cNvPr>
          <p:cNvSpPr/>
          <p:nvPr/>
        </p:nvSpPr>
        <p:spPr>
          <a:xfrm>
            <a:off x="2852954" y="725806"/>
            <a:ext cx="325512" cy="169860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2578F9-0BC0-6760-E0C6-37B7EEE97683}"/>
              </a:ext>
            </a:extLst>
          </p:cNvPr>
          <p:cNvSpPr txBox="1"/>
          <p:nvPr/>
        </p:nvSpPr>
        <p:spPr>
          <a:xfrm>
            <a:off x="696288" y="261458"/>
            <a:ext cx="315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case 1</a:t>
            </a:r>
            <a:r>
              <a:rPr lang="zh-CN" altLang="en-US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：奇数 </a:t>
            </a:r>
            <a:r>
              <a:rPr lang="en-US" altLang="zh-CN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+ 1 =&gt; </a:t>
            </a:r>
            <a:r>
              <a:rPr lang="zh-CN" altLang="en-US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偶数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F69DD8D-D310-E31A-8185-748042D1CFEB}"/>
              </a:ext>
            </a:extLst>
          </p:cNvPr>
          <p:cNvSpPr/>
          <p:nvPr/>
        </p:nvSpPr>
        <p:spPr>
          <a:xfrm>
            <a:off x="7267662" y="897623"/>
            <a:ext cx="2399252" cy="251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0BE2F3B-0E05-02B5-4582-EA8D1B2AB32F}"/>
              </a:ext>
            </a:extLst>
          </p:cNvPr>
          <p:cNvSpPr/>
          <p:nvPr/>
        </p:nvSpPr>
        <p:spPr>
          <a:xfrm>
            <a:off x="7267662" y="1494640"/>
            <a:ext cx="2399252" cy="251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9571939-0B80-422D-1C14-BC6A09D4FB76}"/>
              </a:ext>
            </a:extLst>
          </p:cNvPr>
          <p:cNvSpPr/>
          <p:nvPr/>
        </p:nvSpPr>
        <p:spPr>
          <a:xfrm>
            <a:off x="7434913" y="2034332"/>
            <a:ext cx="2232000" cy="2516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69557C4-8C69-7A3E-377A-C9918C00C5ED}"/>
              </a:ext>
            </a:extLst>
          </p:cNvPr>
          <p:cNvSpPr txBox="1"/>
          <p:nvPr/>
        </p:nvSpPr>
        <p:spPr>
          <a:xfrm>
            <a:off x="6546211" y="823402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3B020B5-E615-971E-5EAE-3660D7A0DFDE}"/>
              </a:ext>
            </a:extLst>
          </p:cNvPr>
          <p:cNvSpPr txBox="1"/>
          <p:nvPr/>
        </p:nvSpPr>
        <p:spPr>
          <a:xfrm>
            <a:off x="6546211" y="1183391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9D5424-278C-D25C-3DFE-CBBCC02D809D}"/>
              </a:ext>
            </a:extLst>
          </p:cNvPr>
          <p:cNvSpPr txBox="1"/>
          <p:nvPr/>
        </p:nvSpPr>
        <p:spPr>
          <a:xfrm>
            <a:off x="6562640" y="1975222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49245E8-CD41-8189-8A9A-3DE72516EECE}"/>
              </a:ext>
            </a:extLst>
          </p:cNvPr>
          <p:cNvCxnSpPr/>
          <p:nvPr/>
        </p:nvCxnSpPr>
        <p:spPr>
          <a:xfrm>
            <a:off x="6546211" y="2684477"/>
            <a:ext cx="3716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0A5774D-3A88-3C12-867A-5750A175BB52}"/>
              </a:ext>
            </a:extLst>
          </p:cNvPr>
          <p:cNvSpPr txBox="1"/>
          <p:nvPr/>
        </p:nvSpPr>
        <p:spPr>
          <a:xfrm>
            <a:off x="10069585" y="2810346"/>
            <a:ext cx="721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</a:rPr>
              <a:t>time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3C83B62-F390-86BC-B9D7-825ED33E41A0}"/>
              </a:ext>
            </a:extLst>
          </p:cNvPr>
          <p:cNvSpPr/>
          <p:nvPr/>
        </p:nvSpPr>
        <p:spPr>
          <a:xfrm>
            <a:off x="7879860" y="1487650"/>
            <a:ext cx="1764000" cy="2488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9F6FED0-B2A0-AC56-657D-01B4B2480A97}"/>
              </a:ext>
            </a:extLst>
          </p:cNvPr>
          <p:cNvSpPr/>
          <p:nvPr/>
        </p:nvSpPr>
        <p:spPr>
          <a:xfrm>
            <a:off x="7747468" y="1337932"/>
            <a:ext cx="325512" cy="1086477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30FD99A-5AD8-9FF3-D015-5834CA8A1432}"/>
              </a:ext>
            </a:extLst>
          </p:cNvPr>
          <p:cNvSpPr/>
          <p:nvPr/>
        </p:nvSpPr>
        <p:spPr>
          <a:xfrm>
            <a:off x="8550913" y="904613"/>
            <a:ext cx="1116000" cy="2516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F5D3096-EA89-A1FE-5DC0-F5156E2B5423}"/>
              </a:ext>
            </a:extLst>
          </p:cNvPr>
          <p:cNvSpPr/>
          <p:nvPr/>
        </p:nvSpPr>
        <p:spPr>
          <a:xfrm>
            <a:off x="8404586" y="725806"/>
            <a:ext cx="325512" cy="169860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4622DB-3644-2BD9-898F-B454D06E5E5F}"/>
              </a:ext>
            </a:extLst>
          </p:cNvPr>
          <p:cNvSpPr txBox="1"/>
          <p:nvPr/>
        </p:nvSpPr>
        <p:spPr>
          <a:xfrm>
            <a:off x="6604934" y="261458"/>
            <a:ext cx="315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case 2</a:t>
            </a:r>
            <a:r>
              <a:rPr lang="zh-CN" altLang="en-US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：偶数 </a:t>
            </a:r>
            <a:r>
              <a:rPr lang="en-US" altLang="zh-CN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+ 1 =&gt; </a:t>
            </a:r>
            <a:r>
              <a:rPr lang="zh-CN" altLang="en-US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奇数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10EA0F9-C482-9ABC-C451-833EED87C0E9}"/>
              </a:ext>
            </a:extLst>
          </p:cNvPr>
          <p:cNvSpPr/>
          <p:nvPr/>
        </p:nvSpPr>
        <p:spPr>
          <a:xfrm>
            <a:off x="1359016" y="4479721"/>
            <a:ext cx="2399251" cy="2542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29F14D0-5211-7220-62A8-6E002FC40E11}"/>
              </a:ext>
            </a:extLst>
          </p:cNvPr>
          <p:cNvSpPr txBox="1"/>
          <p:nvPr/>
        </p:nvSpPr>
        <p:spPr>
          <a:xfrm>
            <a:off x="765104" y="4435725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DC9473-1652-C440-DC4D-1834E4C3C56C}"/>
              </a:ext>
            </a:extLst>
          </p:cNvPr>
          <p:cNvSpPr txBox="1"/>
          <p:nvPr/>
        </p:nvSpPr>
        <p:spPr>
          <a:xfrm>
            <a:off x="753307" y="5002518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9355DF5-9438-1C66-A0B8-B8608FF7F70B}"/>
              </a:ext>
            </a:extLst>
          </p:cNvPr>
          <p:cNvSpPr txBox="1"/>
          <p:nvPr/>
        </p:nvSpPr>
        <p:spPr>
          <a:xfrm>
            <a:off x="765104" y="5579543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1F0CECA-4D0D-C444-99B0-DDD364AF0AAC}"/>
              </a:ext>
            </a:extLst>
          </p:cNvPr>
          <p:cNvCxnSpPr/>
          <p:nvPr/>
        </p:nvCxnSpPr>
        <p:spPr>
          <a:xfrm>
            <a:off x="765104" y="6229688"/>
            <a:ext cx="3716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B06BE8B2-1887-079E-B844-8B72BC01EFE6}"/>
              </a:ext>
            </a:extLst>
          </p:cNvPr>
          <p:cNvSpPr txBox="1"/>
          <p:nvPr/>
        </p:nvSpPr>
        <p:spPr>
          <a:xfrm>
            <a:off x="4288478" y="6355557"/>
            <a:ext cx="721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</a:rPr>
              <a:t>time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D490AEB-29EC-A2EE-607B-5D9E4BD44AFF}"/>
              </a:ext>
            </a:extLst>
          </p:cNvPr>
          <p:cNvSpPr txBox="1"/>
          <p:nvPr/>
        </p:nvSpPr>
        <p:spPr>
          <a:xfrm>
            <a:off x="823827" y="3798280"/>
            <a:ext cx="315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case 3</a:t>
            </a:r>
            <a:r>
              <a:rPr lang="zh-CN" altLang="en-US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：奇数 </a:t>
            </a:r>
            <a:r>
              <a:rPr lang="en-US" altLang="zh-CN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- 1 =&gt; </a:t>
            </a:r>
            <a:r>
              <a:rPr lang="zh-CN" altLang="en-US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偶数</a:t>
            </a: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8CF1F28-A4C3-BC01-99B0-208C984D8148}"/>
              </a:ext>
            </a:extLst>
          </p:cNvPr>
          <p:cNvCxnSpPr/>
          <p:nvPr/>
        </p:nvCxnSpPr>
        <p:spPr>
          <a:xfrm>
            <a:off x="6673750" y="6229688"/>
            <a:ext cx="3716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E59E8B71-723D-9FDD-7A52-AA95F99E6F0E}"/>
              </a:ext>
            </a:extLst>
          </p:cNvPr>
          <p:cNvSpPr txBox="1"/>
          <p:nvPr/>
        </p:nvSpPr>
        <p:spPr>
          <a:xfrm>
            <a:off x="10197124" y="6355557"/>
            <a:ext cx="721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</a:rPr>
              <a:t>time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7AA39C5-EFFA-E742-BBFD-F8E3D12970B1}"/>
              </a:ext>
            </a:extLst>
          </p:cNvPr>
          <p:cNvSpPr txBox="1"/>
          <p:nvPr/>
        </p:nvSpPr>
        <p:spPr>
          <a:xfrm>
            <a:off x="6732473" y="3798280"/>
            <a:ext cx="315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case 4</a:t>
            </a:r>
            <a:r>
              <a:rPr lang="zh-CN" altLang="en-US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：偶数 </a:t>
            </a:r>
            <a:r>
              <a:rPr lang="en-US" altLang="zh-CN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- 1 =&gt; </a:t>
            </a:r>
            <a:r>
              <a:rPr lang="zh-CN" altLang="en-US" b="1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奇数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269B793-80D7-6846-5CE0-76CAE39D4F4A}"/>
              </a:ext>
            </a:extLst>
          </p:cNvPr>
          <p:cNvSpPr/>
          <p:nvPr/>
        </p:nvSpPr>
        <p:spPr>
          <a:xfrm>
            <a:off x="1359014" y="5075450"/>
            <a:ext cx="2399251" cy="2542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613E4F3-2F60-4111-DD1B-1EF6A336EAE0}"/>
              </a:ext>
            </a:extLst>
          </p:cNvPr>
          <p:cNvSpPr/>
          <p:nvPr/>
        </p:nvSpPr>
        <p:spPr>
          <a:xfrm>
            <a:off x="1359015" y="5640307"/>
            <a:ext cx="2399251" cy="2542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1BB8C9F-581A-75E3-ED83-E64C1B1A4086}"/>
              </a:ext>
            </a:extLst>
          </p:cNvPr>
          <p:cNvSpPr/>
          <p:nvPr/>
        </p:nvSpPr>
        <p:spPr>
          <a:xfrm>
            <a:off x="1665974" y="5640786"/>
            <a:ext cx="2103655" cy="2537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5D3EAA8-FDAA-1BD2-F346-08A5380A26B5}"/>
              </a:ext>
            </a:extLst>
          </p:cNvPr>
          <p:cNvSpPr/>
          <p:nvPr/>
        </p:nvSpPr>
        <p:spPr>
          <a:xfrm>
            <a:off x="2072081" y="5072301"/>
            <a:ext cx="1697548" cy="251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33C88AB-0498-8D41-D30F-F3D4487DD4D0}"/>
              </a:ext>
            </a:extLst>
          </p:cNvPr>
          <p:cNvSpPr/>
          <p:nvPr/>
        </p:nvSpPr>
        <p:spPr>
          <a:xfrm>
            <a:off x="2717801" y="4476933"/>
            <a:ext cx="1040464" cy="2516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7D303917-4257-2B60-AC3E-6553F2F597FE}"/>
              </a:ext>
            </a:extLst>
          </p:cNvPr>
          <p:cNvSpPr/>
          <p:nvPr/>
        </p:nvSpPr>
        <p:spPr>
          <a:xfrm>
            <a:off x="1937070" y="4978214"/>
            <a:ext cx="235679" cy="1001439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8D0F25-43B1-5DDD-935B-A0B7943871B6}"/>
                  </a:ext>
                </a:extLst>
              </p:cNvPr>
              <p:cNvSpPr txBox="1"/>
              <p:nvPr/>
            </p:nvSpPr>
            <p:spPr>
              <a:xfrm>
                <a:off x="1648437" y="2603830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8D0F25-43B1-5DDD-935B-A0B79438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37" y="2603830"/>
                <a:ext cx="385892" cy="400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016728F9-4984-0560-A8D2-F7552D07277B}"/>
                  </a:ext>
                </a:extLst>
              </p:cNvPr>
              <p:cNvSpPr txBox="1"/>
              <p:nvPr/>
            </p:nvSpPr>
            <p:spPr>
              <a:xfrm>
                <a:off x="2254983" y="2606117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016728F9-4984-0560-A8D2-F7552D07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83" y="2606117"/>
                <a:ext cx="385892" cy="400110"/>
              </a:xfrm>
              <a:prstGeom prst="rect">
                <a:avLst/>
              </a:prstGeom>
              <a:blipFill>
                <a:blip r:embed="rId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151D1571-6063-455D-C5EC-AA9CE5A28286}"/>
                  </a:ext>
                </a:extLst>
              </p:cNvPr>
              <p:cNvSpPr txBox="1"/>
              <p:nvPr/>
            </p:nvSpPr>
            <p:spPr>
              <a:xfrm>
                <a:off x="2822764" y="2596229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151D1571-6063-455D-C5EC-AA9CE5A28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64" y="2596229"/>
                <a:ext cx="385892" cy="400110"/>
              </a:xfrm>
              <a:prstGeom prst="rect">
                <a:avLst/>
              </a:prstGeom>
              <a:blipFill>
                <a:blip r:embed="rId4"/>
                <a:stretch>
                  <a:fillRect r="-158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A4F4500-7118-5EF9-2DCE-7BD8F59C43D6}"/>
                  </a:ext>
                </a:extLst>
              </p:cNvPr>
              <p:cNvSpPr txBox="1"/>
              <p:nvPr/>
            </p:nvSpPr>
            <p:spPr>
              <a:xfrm>
                <a:off x="1181451" y="2605095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A4F4500-7118-5EF9-2DCE-7BD8F59C4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1" y="2605095"/>
                <a:ext cx="385892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ED5DB701-FDF5-0F7E-33D8-6143DE867693}"/>
                  </a:ext>
                </a:extLst>
              </p:cNvPr>
              <p:cNvSpPr txBox="1"/>
              <p:nvPr/>
            </p:nvSpPr>
            <p:spPr>
              <a:xfrm>
                <a:off x="7689991" y="2604229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ED5DB701-FDF5-0F7E-33D8-6143DE867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91" y="2604229"/>
                <a:ext cx="385892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FB6561A9-1A6C-B54C-5FEA-DB2A2E6B36A4}"/>
                  </a:ext>
                </a:extLst>
              </p:cNvPr>
              <p:cNvSpPr txBox="1"/>
              <p:nvPr/>
            </p:nvSpPr>
            <p:spPr>
              <a:xfrm>
                <a:off x="8339758" y="2597769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FB6561A9-1A6C-B54C-5FEA-DB2A2E6B3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758" y="2597769"/>
                <a:ext cx="385892" cy="400110"/>
              </a:xfrm>
              <a:prstGeom prst="rect">
                <a:avLst/>
              </a:prstGeom>
              <a:blipFill>
                <a:blip r:embed="rId7"/>
                <a:stretch>
                  <a:fillRect r="-158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5514A42F-A1A7-EF80-5373-C9D922E62BB9}"/>
                  </a:ext>
                </a:extLst>
              </p:cNvPr>
              <p:cNvSpPr txBox="1"/>
              <p:nvPr/>
            </p:nvSpPr>
            <p:spPr>
              <a:xfrm>
                <a:off x="7242378" y="2607778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5514A42F-A1A7-EF80-5373-C9D922E62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78" y="2607778"/>
                <a:ext cx="385892" cy="400110"/>
              </a:xfrm>
              <a:prstGeom prst="rect">
                <a:avLst/>
              </a:prstGeom>
              <a:blipFill>
                <a:blip r:embed="rId8"/>
                <a:stretch>
                  <a:fillRect r="-1587"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E588AA55-2315-F69F-817C-4EB132E4B0A1}"/>
                  </a:ext>
                </a:extLst>
              </p:cNvPr>
              <p:cNvSpPr txBox="1"/>
              <p:nvPr/>
            </p:nvSpPr>
            <p:spPr>
              <a:xfrm>
                <a:off x="1869091" y="6179438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E588AA55-2315-F69F-817C-4EB132E4B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091" y="6179438"/>
                <a:ext cx="385892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B121445B-B944-91A9-1F99-DB4B99BA29FC}"/>
                  </a:ext>
                </a:extLst>
              </p:cNvPr>
              <p:cNvSpPr txBox="1"/>
              <p:nvPr/>
            </p:nvSpPr>
            <p:spPr>
              <a:xfrm>
                <a:off x="2529876" y="6182694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B121445B-B944-91A9-1F99-DB4B99BA2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76" y="6182694"/>
                <a:ext cx="385892" cy="400110"/>
              </a:xfrm>
              <a:prstGeom prst="rect">
                <a:avLst/>
              </a:prstGeom>
              <a:blipFill>
                <a:blip r:embed="rId10"/>
                <a:stretch>
                  <a:fillRect r="-158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280B30C4-9E22-46E5-1F21-F1BE20939911}"/>
                  </a:ext>
                </a:extLst>
              </p:cNvPr>
              <p:cNvSpPr txBox="1"/>
              <p:nvPr/>
            </p:nvSpPr>
            <p:spPr>
              <a:xfrm>
                <a:off x="1430325" y="6175628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280B30C4-9E22-46E5-1F21-F1BE2093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25" y="6175628"/>
                <a:ext cx="385892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椭圆 90">
            <a:extLst>
              <a:ext uri="{FF2B5EF4-FFF2-40B4-BE49-F238E27FC236}">
                <a16:creationId xmlns:a16="http://schemas.microsoft.com/office/drawing/2014/main" id="{FC88D49C-1664-69FB-3270-5AC6F1A72F86}"/>
              </a:ext>
            </a:extLst>
          </p:cNvPr>
          <p:cNvSpPr/>
          <p:nvPr/>
        </p:nvSpPr>
        <p:spPr>
          <a:xfrm>
            <a:off x="2555043" y="4338390"/>
            <a:ext cx="325512" cy="169860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76D9B98-8EE2-9CF8-6A0E-992ECAC783D7}"/>
              </a:ext>
            </a:extLst>
          </p:cNvPr>
          <p:cNvSpPr txBox="1"/>
          <p:nvPr/>
        </p:nvSpPr>
        <p:spPr>
          <a:xfrm>
            <a:off x="6696864" y="4440354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A2CBC74-70A2-1FE9-6EFE-F64841985E0C}"/>
              </a:ext>
            </a:extLst>
          </p:cNvPr>
          <p:cNvSpPr txBox="1"/>
          <p:nvPr/>
        </p:nvSpPr>
        <p:spPr>
          <a:xfrm>
            <a:off x="6696864" y="4800343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FE0C5CF3-943C-5119-DEBE-28502307A5CD}"/>
              </a:ext>
            </a:extLst>
          </p:cNvPr>
          <p:cNvSpPr txBox="1"/>
          <p:nvPr/>
        </p:nvSpPr>
        <p:spPr>
          <a:xfrm>
            <a:off x="6696864" y="5192064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2BDC476-580C-6BF2-A547-4A008F1D06A6}"/>
              </a:ext>
            </a:extLst>
          </p:cNvPr>
          <p:cNvSpPr txBox="1"/>
          <p:nvPr/>
        </p:nvSpPr>
        <p:spPr>
          <a:xfrm>
            <a:off x="6696864" y="5575396"/>
            <a:ext cx="3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5548093-6585-6B8D-5097-2F6B719CCDA5}"/>
              </a:ext>
            </a:extLst>
          </p:cNvPr>
          <p:cNvSpPr/>
          <p:nvPr/>
        </p:nvSpPr>
        <p:spPr>
          <a:xfrm>
            <a:off x="7267662" y="4514364"/>
            <a:ext cx="2399251" cy="2542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9DBF1EF-8BB9-1BD7-62ED-02B02E536C42}"/>
              </a:ext>
            </a:extLst>
          </p:cNvPr>
          <p:cNvSpPr/>
          <p:nvPr/>
        </p:nvSpPr>
        <p:spPr>
          <a:xfrm>
            <a:off x="7267662" y="4866428"/>
            <a:ext cx="2399251" cy="2542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6F97536-68D1-6AEA-84D9-0F61875435BD}"/>
              </a:ext>
            </a:extLst>
          </p:cNvPr>
          <p:cNvSpPr/>
          <p:nvPr/>
        </p:nvSpPr>
        <p:spPr>
          <a:xfrm>
            <a:off x="7267662" y="5252858"/>
            <a:ext cx="2399251" cy="2542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A11389F-3E61-EAB8-12E8-65A04AA04795}"/>
              </a:ext>
            </a:extLst>
          </p:cNvPr>
          <p:cNvSpPr/>
          <p:nvPr/>
        </p:nvSpPr>
        <p:spPr>
          <a:xfrm>
            <a:off x="7267661" y="5640753"/>
            <a:ext cx="2399251" cy="2542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E25350F-94B9-5D34-41C4-4B2070D8F337}"/>
              </a:ext>
            </a:extLst>
          </p:cNvPr>
          <p:cNvSpPr/>
          <p:nvPr/>
        </p:nvSpPr>
        <p:spPr>
          <a:xfrm>
            <a:off x="7564023" y="5639288"/>
            <a:ext cx="2103655" cy="2562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8DF29A3-8F99-388E-2084-2E5194515D59}"/>
              </a:ext>
            </a:extLst>
          </p:cNvPr>
          <p:cNvSpPr/>
          <p:nvPr/>
        </p:nvSpPr>
        <p:spPr>
          <a:xfrm>
            <a:off x="7907208" y="5254227"/>
            <a:ext cx="1764000" cy="2562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49322711-364C-8FB6-6E38-4F9D5BE907FC}"/>
              </a:ext>
            </a:extLst>
          </p:cNvPr>
          <p:cNvSpPr/>
          <p:nvPr/>
        </p:nvSpPr>
        <p:spPr>
          <a:xfrm>
            <a:off x="8368603" y="4862989"/>
            <a:ext cx="1296000" cy="2562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2E9F88E-88F2-54C5-4265-5CFFAB39440B}"/>
              </a:ext>
            </a:extLst>
          </p:cNvPr>
          <p:cNvSpPr/>
          <p:nvPr/>
        </p:nvSpPr>
        <p:spPr>
          <a:xfrm>
            <a:off x="8988957" y="4512838"/>
            <a:ext cx="684000" cy="2562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8C213746-B326-96FE-10DD-7EA86F154115}"/>
              </a:ext>
            </a:extLst>
          </p:cNvPr>
          <p:cNvSpPr/>
          <p:nvPr/>
        </p:nvSpPr>
        <p:spPr>
          <a:xfrm>
            <a:off x="7753262" y="5102790"/>
            <a:ext cx="293615" cy="89622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6BAD6692-066E-5AC1-36E7-533F9DA94BE7}"/>
              </a:ext>
            </a:extLst>
          </p:cNvPr>
          <p:cNvSpPr/>
          <p:nvPr/>
        </p:nvSpPr>
        <p:spPr>
          <a:xfrm>
            <a:off x="8231783" y="4800343"/>
            <a:ext cx="325512" cy="124102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2D8B9EF5-E6FD-466D-9461-E1DE9D77D60F}"/>
              </a:ext>
            </a:extLst>
          </p:cNvPr>
          <p:cNvSpPr/>
          <p:nvPr/>
        </p:nvSpPr>
        <p:spPr>
          <a:xfrm>
            <a:off x="8816422" y="4335281"/>
            <a:ext cx="325512" cy="169860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75D4900A-328F-8236-22D6-DEE9FC61CD6D}"/>
                  </a:ext>
                </a:extLst>
              </p:cNvPr>
              <p:cNvSpPr txBox="1"/>
              <p:nvPr/>
            </p:nvSpPr>
            <p:spPr>
              <a:xfrm>
                <a:off x="7722479" y="6179438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75D4900A-328F-8236-22D6-DEE9FC61C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479" y="6179438"/>
                <a:ext cx="385892" cy="400110"/>
              </a:xfrm>
              <a:prstGeom prst="rect">
                <a:avLst/>
              </a:prstGeom>
              <a:blipFill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CE0D74A-9257-03D3-E40C-8244090E1567}"/>
                  </a:ext>
                </a:extLst>
              </p:cNvPr>
              <p:cNvSpPr txBox="1"/>
              <p:nvPr/>
            </p:nvSpPr>
            <p:spPr>
              <a:xfrm>
                <a:off x="8228230" y="6167530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9CE0D74A-9257-03D3-E40C-8244090E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230" y="6167530"/>
                <a:ext cx="385892" cy="400110"/>
              </a:xfrm>
              <a:prstGeom prst="rect">
                <a:avLst/>
              </a:prstGeom>
              <a:blipFill>
                <a:blip r:embed="rId1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81A9C22B-4ADE-7F07-D78B-344831331873}"/>
                  </a:ext>
                </a:extLst>
              </p:cNvPr>
              <p:cNvSpPr txBox="1"/>
              <p:nvPr/>
            </p:nvSpPr>
            <p:spPr>
              <a:xfrm>
                <a:off x="8816422" y="6160022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81A9C22B-4ADE-7F07-D78B-344831331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422" y="6160022"/>
                <a:ext cx="385892" cy="400110"/>
              </a:xfrm>
              <a:prstGeom prst="rect">
                <a:avLst/>
              </a:prstGeom>
              <a:blipFill>
                <a:blip r:embed="rId1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FDD967BC-0290-D317-2C44-43B0B03A31E2}"/>
                  </a:ext>
                </a:extLst>
              </p:cNvPr>
              <p:cNvSpPr txBox="1"/>
              <p:nvPr/>
            </p:nvSpPr>
            <p:spPr>
              <a:xfrm>
                <a:off x="7347644" y="6181944"/>
                <a:ext cx="385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FDD967BC-0290-D317-2C44-43B0B03A3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44" y="6181944"/>
                <a:ext cx="385892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C8270EAE-0D0D-CF6F-CF98-96A7F30821D6}"/>
              </a:ext>
            </a:extLst>
          </p:cNvPr>
          <p:cNvSpPr txBox="1"/>
          <p:nvPr/>
        </p:nvSpPr>
        <p:spPr>
          <a:xfrm>
            <a:off x="1092494" y="2343599"/>
            <a:ext cx="65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加入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7813FF42-3689-756E-D92C-2EB38309D780}"/>
              </a:ext>
            </a:extLst>
          </p:cNvPr>
          <p:cNvSpPr txBox="1"/>
          <p:nvPr/>
        </p:nvSpPr>
        <p:spPr>
          <a:xfrm>
            <a:off x="7120486" y="2345345"/>
            <a:ext cx="65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加入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04BF096-449D-67FB-8B81-7EE24E8E0D0A}"/>
              </a:ext>
            </a:extLst>
          </p:cNvPr>
          <p:cNvSpPr txBox="1"/>
          <p:nvPr/>
        </p:nvSpPr>
        <p:spPr>
          <a:xfrm>
            <a:off x="1296564" y="5926386"/>
            <a:ext cx="65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移除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4F4504B-B423-CB2A-4EB9-C342AF7880B1}"/>
              </a:ext>
            </a:extLst>
          </p:cNvPr>
          <p:cNvSpPr txBox="1"/>
          <p:nvPr/>
        </p:nvSpPr>
        <p:spPr>
          <a:xfrm>
            <a:off x="7247927" y="5926386"/>
            <a:ext cx="65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汉仪书宋一简" panose="02010609000101010101" pitchFamily="49" charset="-122"/>
                <a:ea typeface="汉仪书宋一简" panose="02010609000101010101" pitchFamily="49" charset="-122"/>
              </a:rPr>
              <a:t>移除</a:t>
            </a:r>
          </a:p>
        </p:txBody>
      </p:sp>
    </p:spTree>
    <p:extLst>
      <p:ext uri="{BB962C8B-B14F-4D97-AF65-F5344CB8AC3E}">
        <p14:creationId xmlns:p14="http://schemas.microsoft.com/office/powerpoint/2010/main" val="263981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9280B394-3AC3-7C1C-D137-E2A8199769B0}"/>
              </a:ext>
            </a:extLst>
          </p:cNvPr>
          <p:cNvSpPr/>
          <p:nvPr/>
        </p:nvSpPr>
        <p:spPr>
          <a:xfrm>
            <a:off x="302003" y="427840"/>
            <a:ext cx="9859855" cy="3716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9F2CCE-19EA-8791-BAF3-82C90AACC449}"/>
              </a:ext>
            </a:extLst>
          </p:cNvPr>
          <p:cNvSpPr/>
          <p:nvPr/>
        </p:nvSpPr>
        <p:spPr>
          <a:xfrm>
            <a:off x="4597170" y="1543575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BB11DC-658A-555B-FC47-E530E893FC4C}"/>
              </a:ext>
            </a:extLst>
          </p:cNvPr>
          <p:cNvSpPr/>
          <p:nvPr/>
        </p:nvSpPr>
        <p:spPr>
          <a:xfrm>
            <a:off x="5496190" y="1543575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C45990-2B3A-7795-F611-798F328485F7}"/>
              </a:ext>
            </a:extLst>
          </p:cNvPr>
          <p:cNvSpPr/>
          <p:nvPr/>
        </p:nvSpPr>
        <p:spPr>
          <a:xfrm>
            <a:off x="6395210" y="1543575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1EA6C9-3874-88FB-83B0-75CBD76C5047}"/>
              </a:ext>
            </a:extLst>
          </p:cNvPr>
          <p:cNvSpPr/>
          <p:nvPr/>
        </p:nvSpPr>
        <p:spPr>
          <a:xfrm>
            <a:off x="7343167" y="1543575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503F11-DCE9-7849-AA87-FDEA371D11AF}"/>
              </a:ext>
            </a:extLst>
          </p:cNvPr>
          <p:cNvSpPr/>
          <p:nvPr/>
        </p:nvSpPr>
        <p:spPr>
          <a:xfrm>
            <a:off x="8242187" y="1543575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867911-B14B-8045-9466-3E2838E62D7C}"/>
              </a:ext>
            </a:extLst>
          </p:cNvPr>
          <p:cNvSpPr/>
          <p:nvPr/>
        </p:nvSpPr>
        <p:spPr>
          <a:xfrm>
            <a:off x="9141207" y="1543575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ED2879-F3DC-9764-DFB0-8A06C54427E2}"/>
              </a:ext>
            </a:extLst>
          </p:cNvPr>
          <p:cNvSpPr/>
          <p:nvPr/>
        </p:nvSpPr>
        <p:spPr>
          <a:xfrm>
            <a:off x="2750193" y="2476151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FC1800-FBB6-B617-860D-BF9F5982AD6C}"/>
              </a:ext>
            </a:extLst>
          </p:cNvPr>
          <p:cNvSpPr/>
          <p:nvPr/>
        </p:nvSpPr>
        <p:spPr>
          <a:xfrm>
            <a:off x="3649213" y="2476151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329D89-FB15-E2B3-0718-A03CFAEC4878}"/>
              </a:ext>
            </a:extLst>
          </p:cNvPr>
          <p:cNvSpPr/>
          <p:nvPr/>
        </p:nvSpPr>
        <p:spPr>
          <a:xfrm>
            <a:off x="4597170" y="2476151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5CCD47-81A7-025C-EED3-7CF6BD83D436}"/>
              </a:ext>
            </a:extLst>
          </p:cNvPr>
          <p:cNvSpPr/>
          <p:nvPr/>
        </p:nvSpPr>
        <p:spPr>
          <a:xfrm>
            <a:off x="5496190" y="2476151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2810B9-1D2C-3BD7-326F-9C330BCB19DF}"/>
              </a:ext>
            </a:extLst>
          </p:cNvPr>
          <p:cNvSpPr/>
          <p:nvPr/>
        </p:nvSpPr>
        <p:spPr>
          <a:xfrm>
            <a:off x="6395210" y="2476151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F231FF6-605D-A2D8-D8D2-BE92F94111D5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flipH="1">
            <a:off x="2955724" y="1921079"/>
            <a:ext cx="1846977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BC1F84-5665-E68F-7315-3FFF1888AE44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3854744" y="1921079"/>
            <a:ext cx="947957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BB2088F-FA55-C636-6DFE-F6417B0718D4}"/>
              </a:ext>
            </a:extLst>
          </p:cNvPr>
          <p:cNvCxnSpPr>
            <a:stCxn id="4" idx="2"/>
            <a:endCxn id="12" idx="0"/>
          </p:cNvCxnSpPr>
          <p:nvPr/>
        </p:nvCxnSpPr>
        <p:spPr>
          <a:xfrm>
            <a:off x="4802701" y="1921079"/>
            <a:ext cx="0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56FC088-FB11-3370-C355-FBC2C3A41813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4802701" y="1921079"/>
            <a:ext cx="899020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C2F0CAB-744F-3EA1-A02C-8749598B1B1D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4802701" y="1921079"/>
            <a:ext cx="1798040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95160B79-D115-F6E7-AF1F-F5059C51CC8B}"/>
              </a:ext>
            </a:extLst>
          </p:cNvPr>
          <p:cNvSpPr/>
          <p:nvPr/>
        </p:nvSpPr>
        <p:spPr>
          <a:xfrm>
            <a:off x="876654" y="3408727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ACA8A7F-B0B2-F49D-55F1-0276BA773304}"/>
              </a:ext>
            </a:extLst>
          </p:cNvPr>
          <p:cNvSpPr/>
          <p:nvPr/>
        </p:nvSpPr>
        <p:spPr>
          <a:xfrm>
            <a:off x="1824611" y="3408727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EE79A03-C072-DE34-E663-AFED079CAA80}"/>
              </a:ext>
            </a:extLst>
          </p:cNvPr>
          <p:cNvSpPr/>
          <p:nvPr/>
        </p:nvSpPr>
        <p:spPr>
          <a:xfrm>
            <a:off x="2723631" y="3408727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BC772E-34E0-DE14-DB1E-9C05DE38BF38}"/>
              </a:ext>
            </a:extLst>
          </p:cNvPr>
          <p:cNvSpPr/>
          <p:nvPr/>
        </p:nvSpPr>
        <p:spPr>
          <a:xfrm>
            <a:off x="3622651" y="3408727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086DC30-26BF-E1FF-F59C-135F8235691E}"/>
              </a:ext>
            </a:extLst>
          </p:cNvPr>
          <p:cNvCxnSpPr>
            <a:stCxn id="11" idx="2"/>
            <a:endCxn id="27" idx="0"/>
          </p:cNvCxnSpPr>
          <p:nvPr/>
        </p:nvCxnSpPr>
        <p:spPr>
          <a:xfrm flipH="1">
            <a:off x="1082185" y="2853655"/>
            <a:ext cx="2772559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F0F7375-9CBA-58D5-63FE-603E09685F2F}"/>
              </a:ext>
            </a:extLst>
          </p:cNvPr>
          <p:cNvCxnSpPr>
            <a:stCxn id="11" idx="2"/>
            <a:endCxn id="28" idx="0"/>
          </p:cNvCxnSpPr>
          <p:nvPr/>
        </p:nvCxnSpPr>
        <p:spPr>
          <a:xfrm flipH="1">
            <a:off x="2030142" y="2853655"/>
            <a:ext cx="1824602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362EEFB-1A26-2604-B242-344B7961122F}"/>
              </a:ext>
            </a:extLst>
          </p:cNvPr>
          <p:cNvCxnSpPr>
            <a:stCxn id="11" idx="2"/>
            <a:endCxn id="29" idx="0"/>
          </p:cNvCxnSpPr>
          <p:nvPr/>
        </p:nvCxnSpPr>
        <p:spPr>
          <a:xfrm flipH="1">
            <a:off x="2929162" y="2853655"/>
            <a:ext cx="925582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3AFE328-514B-4AB8-F411-7706E6719C8C}"/>
              </a:ext>
            </a:extLst>
          </p:cNvPr>
          <p:cNvCxnSpPr>
            <a:stCxn id="11" idx="2"/>
            <a:endCxn id="30" idx="0"/>
          </p:cNvCxnSpPr>
          <p:nvPr/>
        </p:nvCxnSpPr>
        <p:spPr>
          <a:xfrm flipH="1">
            <a:off x="3828182" y="2853655"/>
            <a:ext cx="26562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35557253-632B-16A0-AFB9-02CCADF72464}"/>
              </a:ext>
            </a:extLst>
          </p:cNvPr>
          <p:cNvSpPr/>
          <p:nvPr/>
        </p:nvSpPr>
        <p:spPr>
          <a:xfrm>
            <a:off x="4597170" y="3408727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BB9767A-3A43-054B-284C-34E100887141}"/>
              </a:ext>
            </a:extLst>
          </p:cNvPr>
          <p:cNvSpPr/>
          <p:nvPr/>
        </p:nvSpPr>
        <p:spPr>
          <a:xfrm>
            <a:off x="5545127" y="3408727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0D19156-7405-80F2-0AB7-DAA425E29727}"/>
              </a:ext>
            </a:extLst>
          </p:cNvPr>
          <p:cNvSpPr/>
          <p:nvPr/>
        </p:nvSpPr>
        <p:spPr>
          <a:xfrm>
            <a:off x="6444147" y="3408727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8D81557-DC2D-DEC1-F0D9-57B1DDC44B6E}"/>
              </a:ext>
            </a:extLst>
          </p:cNvPr>
          <p:cNvSpPr/>
          <p:nvPr/>
        </p:nvSpPr>
        <p:spPr>
          <a:xfrm>
            <a:off x="7343167" y="3408727"/>
            <a:ext cx="411061" cy="377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endParaRPr lang="zh-CN" altLang="en-US" sz="2000" b="1">
              <a:latin typeface="Cambria Math" panose="02040503050406030204" pitchFamily="18" charset="0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8A22057-78C6-63ED-5433-C967C1234278}"/>
              </a:ext>
            </a:extLst>
          </p:cNvPr>
          <p:cNvCxnSpPr>
            <a:stCxn id="12" idx="2"/>
            <a:endCxn id="43" idx="0"/>
          </p:cNvCxnSpPr>
          <p:nvPr/>
        </p:nvCxnSpPr>
        <p:spPr>
          <a:xfrm>
            <a:off x="4802701" y="2853655"/>
            <a:ext cx="0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698BB46-2CC3-ADBB-5624-30EE580FA6DB}"/>
              </a:ext>
            </a:extLst>
          </p:cNvPr>
          <p:cNvCxnSpPr>
            <a:stCxn id="12" idx="2"/>
            <a:endCxn id="44" idx="0"/>
          </p:cNvCxnSpPr>
          <p:nvPr/>
        </p:nvCxnSpPr>
        <p:spPr>
          <a:xfrm>
            <a:off x="4802701" y="2853655"/>
            <a:ext cx="947957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416F3EB-325E-952C-C70E-377E8488EB8A}"/>
              </a:ext>
            </a:extLst>
          </p:cNvPr>
          <p:cNvCxnSpPr>
            <a:stCxn id="12" idx="2"/>
            <a:endCxn id="45" idx="0"/>
          </p:cNvCxnSpPr>
          <p:nvPr/>
        </p:nvCxnSpPr>
        <p:spPr>
          <a:xfrm>
            <a:off x="4802701" y="2853655"/>
            <a:ext cx="1846977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62B3211A-824C-A666-A6E1-30DDBF61BD19}"/>
              </a:ext>
            </a:extLst>
          </p:cNvPr>
          <p:cNvCxnSpPr>
            <a:stCxn id="12" idx="2"/>
            <a:endCxn id="46" idx="0"/>
          </p:cNvCxnSpPr>
          <p:nvPr/>
        </p:nvCxnSpPr>
        <p:spPr>
          <a:xfrm>
            <a:off x="4802701" y="2853655"/>
            <a:ext cx="2745997" cy="5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9DA60F36-27AC-E5AD-1164-8CB12171CFC4}"/>
              </a:ext>
            </a:extLst>
          </p:cNvPr>
          <p:cNvSpPr/>
          <p:nvPr/>
        </p:nvSpPr>
        <p:spPr>
          <a:xfrm>
            <a:off x="3477245" y="2357307"/>
            <a:ext cx="1798040" cy="61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28F87E1-814E-D8EA-B532-77F126D145A5}"/>
              </a:ext>
            </a:extLst>
          </p:cNvPr>
          <p:cNvSpPr/>
          <p:nvPr/>
        </p:nvSpPr>
        <p:spPr>
          <a:xfrm rot="2573966">
            <a:off x="4258194" y="2775346"/>
            <a:ext cx="2034182" cy="71169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EE659A4-B775-4DD9-D819-1B18AA1D0BF3}"/>
              </a:ext>
            </a:extLst>
          </p:cNvPr>
          <p:cNvSpPr/>
          <p:nvPr/>
        </p:nvSpPr>
        <p:spPr>
          <a:xfrm>
            <a:off x="6855208" y="612396"/>
            <a:ext cx="411061" cy="377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Cambria Math" panose="02040503050406030204" pitchFamily="18" charset="0"/>
            </a:endParaRPr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52DC70C8-5411-393A-181D-9D293B7978D2}"/>
              </a:ext>
            </a:extLst>
          </p:cNvPr>
          <p:cNvSpPr/>
          <p:nvPr/>
        </p:nvSpPr>
        <p:spPr>
          <a:xfrm rot="16200000">
            <a:off x="6840177" y="-1123075"/>
            <a:ext cx="441121" cy="4769839"/>
          </a:xfrm>
          <a:prstGeom prst="rightBrace">
            <a:avLst>
              <a:gd name="adj1" fmla="val 8333"/>
              <a:gd name="adj2" fmla="val 49649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F49D43C1-3935-BF52-F2D6-AF3FE20871C1}"/>
              </a:ext>
            </a:extLst>
          </p:cNvPr>
          <p:cNvSpPr/>
          <p:nvPr/>
        </p:nvSpPr>
        <p:spPr>
          <a:xfrm>
            <a:off x="4414006" y="1413985"/>
            <a:ext cx="1798040" cy="61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9C66BA00-59D8-FE18-AB63-AD2952D70FC0}"/>
              </a:ext>
            </a:extLst>
          </p:cNvPr>
          <p:cNvSpPr/>
          <p:nvPr/>
        </p:nvSpPr>
        <p:spPr>
          <a:xfrm>
            <a:off x="7952972" y="1436789"/>
            <a:ext cx="1798040" cy="61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2B74D53-E362-E169-A3DD-03FD14A33C2A}"/>
              </a:ext>
            </a:extLst>
          </p:cNvPr>
          <p:cNvSpPr/>
          <p:nvPr/>
        </p:nvSpPr>
        <p:spPr>
          <a:xfrm>
            <a:off x="6237210" y="3299584"/>
            <a:ext cx="1798040" cy="61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8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0ED341-488A-2C3F-4BD3-2AF816BA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99" y="746334"/>
            <a:ext cx="10657802" cy="53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9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359A411D-BE70-2C3E-CC10-942AAA714A33}"/>
              </a:ext>
            </a:extLst>
          </p:cNvPr>
          <p:cNvSpPr/>
          <p:nvPr/>
        </p:nvSpPr>
        <p:spPr>
          <a:xfrm>
            <a:off x="285225" y="115427"/>
            <a:ext cx="10016455" cy="611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E33D726-5248-0C53-D424-186A6B300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891495"/>
              </p:ext>
            </p:extLst>
          </p:nvPr>
        </p:nvGraphicFramePr>
        <p:xfrm>
          <a:off x="832374" y="1785068"/>
          <a:ext cx="161721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442">
                  <a:extLst>
                    <a:ext uri="{9D8B030D-6E8A-4147-A177-3AD203B41FA5}">
                      <a16:colId xmlns:a16="http://schemas.microsoft.com/office/drawing/2014/main" val="713665966"/>
                    </a:ext>
                  </a:extLst>
                </a:gridCol>
                <a:gridCol w="323442">
                  <a:extLst>
                    <a:ext uri="{9D8B030D-6E8A-4147-A177-3AD203B41FA5}">
                      <a16:colId xmlns:a16="http://schemas.microsoft.com/office/drawing/2014/main" val="1002569556"/>
                    </a:ext>
                  </a:extLst>
                </a:gridCol>
                <a:gridCol w="323442">
                  <a:extLst>
                    <a:ext uri="{9D8B030D-6E8A-4147-A177-3AD203B41FA5}">
                      <a16:colId xmlns:a16="http://schemas.microsoft.com/office/drawing/2014/main" val="1348146522"/>
                    </a:ext>
                  </a:extLst>
                </a:gridCol>
                <a:gridCol w="323442">
                  <a:extLst>
                    <a:ext uri="{9D8B030D-6E8A-4147-A177-3AD203B41FA5}">
                      <a16:colId xmlns:a16="http://schemas.microsoft.com/office/drawing/2014/main" val="1561446804"/>
                    </a:ext>
                  </a:extLst>
                </a:gridCol>
                <a:gridCol w="323442">
                  <a:extLst>
                    <a:ext uri="{9D8B030D-6E8A-4147-A177-3AD203B41FA5}">
                      <a16:colId xmlns:a16="http://schemas.microsoft.com/office/drawing/2014/main" val="500152918"/>
                    </a:ext>
                  </a:extLst>
                </a:gridCol>
              </a:tblGrid>
              <a:tr h="3355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273757"/>
                  </a:ext>
                </a:extLst>
              </a:tr>
              <a:tr h="3355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798616"/>
                  </a:ext>
                </a:extLst>
              </a:tr>
              <a:tr h="3355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794936"/>
                  </a:ext>
                </a:extLst>
              </a:tr>
              <a:tr h="3355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64254"/>
                  </a:ext>
                </a:extLst>
              </a:tr>
              <a:tr h="3355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93705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A182F31-4A7B-4264-F978-4881E541A07E}"/>
              </a:ext>
            </a:extLst>
          </p:cNvPr>
          <p:cNvSpPr txBox="1"/>
          <p:nvPr/>
        </p:nvSpPr>
        <p:spPr>
          <a:xfrm>
            <a:off x="857540" y="1384958"/>
            <a:ext cx="1717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build relation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80353D-B5EA-859C-A0F1-3AA58D5FBAFE}"/>
              </a:ext>
            </a:extLst>
          </p:cNvPr>
          <p:cNvSpPr/>
          <p:nvPr/>
        </p:nvSpPr>
        <p:spPr>
          <a:xfrm>
            <a:off x="3858934" y="1286234"/>
            <a:ext cx="864067" cy="7633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buffer</a:t>
            </a:r>
          </a:p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block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321233-D7E5-0DDE-5E4F-C408713F5FE3}"/>
              </a:ext>
            </a:extLst>
          </p:cNvPr>
          <p:cNvSpPr/>
          <p:nvPr/>
        </p:nvSpPr>
        <p:spPr>
          <a:xfrm>
            <a:off x="3858934" y="2317769"/>
            <a:ext cx="864067" cy="7633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buffer</a:t>
            </a:r>
          </a:p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block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156678-A545-AAFF-91FA-AFA58491ADCA}"/>
              </a:ext>
            </a:extLst>
          </p:cNvPr>
          <p:cNvSpPr/>
          <p:nvPr/>
        </p:nvSpPr>
        <p:spPr>
          <a:xfrm>
            <a:off x="3858934" y="3349305"/>
            <a:ext cx="864067" cy="7633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buffer</a:t>
            </a:r>
          </a:p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block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BA07FEE-FC5F-AFA4-5340-1947209BA7C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449584" y="1667933"/>
            <a:ext cx="1409350" cy="1031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BDF7EA1-BB3F-747D-C44A-7AF63A589E1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2449584" y="2699468"/>
            <a:ext cx="1409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B77606-699D-10CA-851B-E2F87B2EEF37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449584" y="2699468"/>
            <a:ext cx="1409350" cy="1031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4E2228C-DF83-4F75-7D27-61F01C033DB7}"/>
              </a:ext>
            </a:extLst>
          </p:cNvPr>
          <p:cNvSpPr txBox="1"/>
          <p:nvPr/>
        </p:nvSpPr>
        <p:spPr>
          <a:xfrm>
            <a:off x="2464730" y="2699467"/>
            <a:ext cx="117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</a:rPr>
              <a:t>partition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1A2A17-FAD1-51BD-3338-0D5BE8476878}"/>
              </a:ext>
            </a:extLst>
          </p:cNvPr>
          <p:cNvSpPr/>
          <p:nvPr/>
        </p:nvSpPr>
        <p:spPr>
          <a:xfrm>
            <a:off x="6054056" y="1286234"/>
            <a:ext cx="864067" cy="7606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A4D8F8F-FD7B-3A4A-1BDB-9830864D02D0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4723001" y="1666574"/>
            <a:ext cx="1331055" cy="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3D7578C-ED66-D1F3-92AF-45144A42501F}"/>
              </a:ext>
            </a:extLst>
          </p:cNvPr>
          <p:cNvSpPr/>
          <p:nvPr/>
        </p:nvSpPr>
        <p:spPr>
          <a:xfrm>
            <a:off x="6054056" y="2317769"/>
            <a:ext cx="864067" cy="7606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DF8277B-396D-8145-D6EF-B20ECC0F321A}"/>
              </a:ext>
            </a:extLst>
          </p:cNvPr>
          <p:cNvSpPr/>
          <p:nvPr/>
        </p:nvSpPr>
        <p:spPr>
          <a:xfrm>
            <a:off x="6054056" y="3352023"/>
            <a:ext cx="864067" cy="7606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12F131-D7C0-2399-9F2C-728428A809F6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4723001" y="2698109"/>
            <a:ext cx="1331055" cy="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D07F74A-2F2B-5F05-63F9-8390C9A04DEB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4723001" y="3731004"/>
            <a:ext cx="1331055" cy="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0B078062-2C6E-87B7-7C15-63E4DC5B3F42}"/>
              </a:ext>
            </a:extLst>
          </p:cNvPr>
          <p:cNvSpPr/>
          <p:nvPr/>
        </p:nvSpPr>
        <p:spPr>
          <a:xfrm>
            <a:off x="8163885" y="245998"/>
            <a:ext cx="864067" cy="7633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buffer</a:t>
            </a:r>
          </a:p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block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D667A19-0950-9118-5E7E-52A330A65B3D}"/>
              </a:ext>
            </a:extLst>
          </p:cNvPr>
          <p:cNvSpPr/>
          <p:nvPr/>
        </p:nvSpPr>
        <p:spPr>
          <a:xfrm>
            <a:off x="8163885" y="1277533"/>
            <a:ext cx="864067" cy="7633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buffer</a:t>
            </a:r>
          </a:p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block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8BAE3B3-18CB-4F4A-2BA6-C2AA4652A526}"/>
              </a:ext>
            </a:extLst>
          </p:cNvPr>
          <p:cNvSpPr/>
          <p:nvPr/>
        </p:nvSpPr>
        <p:spPr>
          <a:xfrm>
            <a:off x="8163885" y="2309069"/>
            <a:ext cx="864067" cy="7633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buffer</a:t>
            </a:r>
          </a:p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block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BB663B7-BF70-D60F-752B-4B947C17A27A}"/>
              </a:ext>
            </a:extLst>
          </p:cNvPr>
          <p:cNvCxnSpPr>
            <a:stCxn id="23" idx="3"/>
            <a:endCxn id="37" idx="1"/>
          </p:cNvCxnSpPr>
          <p:nvPr/>
        </p:nvCxnSpPr>
        <p:spPr>
          <a:xfrm flipV="1">
            <a:off x="6918123" y="1659232"/>
            <a:ext cx="1245762" cy="7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0CFA9B9-1BCF-AD32-72CA-F6458EE63652}"/>
              </a:ext>
            </a:extLst>
          </p:cNvPr>
          <p:cNvCxnSpPr>
            <a:stCxn id="23" idx="3"/>
            <a:endCxn id="36" idx="1"/>
          </p:cNvCxnSpPr>
          <p:nvPr/>
        </p:nvCxnSpPr>
        <p:spPr>
          <a:xfrm flipV="1">
            <a:off x="6918123" y="627697"/>
            <a:ext cx="1245762" cy="103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374F4D0-2DE8-1FF4-B171-C370F0077819}"/>
              </a:ext>
            </a:extLst>
          </p:cNvPr>
          <p:cNvCxnSpPr>
            <a:stCxn id="23" idx="3"/>
            <a:endCxn id="38" idx="1"/>
          </p:cNvCxnSpPr>
          <p:nvPr/>
        </p:nvCxnSpPr>
        <p:spPr>
          <a:xfrm>
            <a:off x="6918123" y="1666574"/>
            <a:ext cx="1245762" cy="1024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8F03FFC-754E-BE97-A310-2B1A090C513C}"/>
              </a:ext>
            </a:extLst>
          </p:cNvPr>
          <p:cNvSpPr txBox="1"/>
          <p:nvPr/>
        </p:nvSpPr>
        <p:spPr>
          <a:xfrm>
            <a:off x="6992687" y="1139968"/>
            <a:ext cx="117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mbria Math" panose="02040503050406030204" pitchFamily="18" charset="0"/>
              </a:rPr>
              <a:t>partition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24FF84C-E722-BAD9-B6AF-C6E70C14C095}"/>
              </a:ext>
            </a:extLst>
          </p:cNvPr>
          <p:cNvSpPr txBox="1"/>
          <p:nvPr/>
        </p:nvSpPr>
        <p:spPr>
          <a:xfrm>
            <a:off x="4882111" y="1235663"/>
            <a:ext cx="100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写磁盘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87C36E7-4252-DB77-6690-835566B09999}"/>
              </a:ext>
            </a:extLst>
          </p:cNvPr>
          <p:cNvSpPr txBox="1"/>
          <p:nvPr/>
        </p:nvSpPr>
        <p:spPr>
          <a:xfrm>
            <a:off x="4882111" y="2265839"/>
            <a:ext cx="100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写磁盘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13614FE-7E8A-439A-AD84-C510B535FAD4}"/>
              </a:ext>
            </a:extLst>
          </p:cNvPr>
          <p:cNvSpPr txBox="1"/>
          <p:nvPr/>
        </p:nvSpPr>
        <p:spPr>
          <a:xfrm>
            <a:off x="4882111" y="3296015"/>
            <a:ext cx="100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写磁盘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D43B4D-3AEE-494F-60BB-6C2E39383C5E}"/>
              </a:ext>
            </a:extLst>
          </p:cNvPr>
          <p:cNvSpPr/>
          <p:nvPr/>
        </p:nvSpPr>
        <p:spPr>
          <a:xfrm>
            <a:off x="1597635" y="5506152"/>
            <a:ext cx="526643" cy="4237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F9D1C41-6958-7A5C-EC9A-E46B5A76BDC1}"/>
              </a:ext>
            </a:extLst>
          </p:cNvPr>
          <p:cNvSpPr/>
          <p:nvPr/>
        </p:nvSpPr>
        <p:spPr>
          <a:xfrm>
            <a:off x="2456574" y="5506152"/>
            <a:ext cx="526643" cy="4237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835630B-5777-1C65-0086-EE75820847F2}"/>
              </a:ext>
            </a:extLst>
          </p:cNvPr>
          <p:cNvSpPr/>
          <p:nvPr/>
        </p:nvSpPr>
        <p:spPr>
          <a:xfrm>
            <a:off x="3315513" y="5506151"/>
            <a:ext cx="526643" cy="4237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780C6DF-9D21-13D9-7AD3-EE903AB6280B}"/>
              </a:ext>
            </a:extLst>
          </p:cNvPr>
          <p:cNvSpPr/>
          <p:nvPr/>
        </p:nvSpPr>
        <p:spPr>
          <a:xfrm>
            <a:off x="4157675" y="5506152"/>
            <a:ext cx="526643" cy="4237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4CFF8F-88AC-7A80-8B7E-DA505CE6516D}"/>
              </a:ext>
            </a:extLst>
          </p:cNvPr>
          <p:cNvSpPr/>
          <p:nvPr/>
        </p:nvSpPr>
        <p:spPr>
          <a:xfrm>
            <a:off x="5016614" y="5506152"/>
            <a:ext cx="526643" cy="4237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134E773-3F06-9F3B-6A72-ED872F80B55D}"/>
              </a:ext>
            </a:extLst>
          </p:cNvPr>
          <p:cNvSpPr/>
          <p:nvPr/>
        </p:nvSpPr>
        <p:spPr>
          <a:xfrm>
            <a:off x="5875553" y="5506151"/>
            <a:ext cx="526643" cy="4237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D15FA73-FBD0-F144-2772-57CCF3EA570C}"/>
              </a:ext>
            </a:extLst>
          </p:cNvPr>
          <p:cNvSpPr/>
          <p:nvPr/>
        </p:nvSpPr>
        <p:spPr>
          <a:xfrm>
            <a:off x="6783431" y="5506152"/>
            <a:ext cx="526643" cy="4237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581E2C2-E385-8319-ED18-1798F0E7F35A}"/>
              </a:ext>
            </a:extLst>
          </p:cNvPr>
          <p:cNvSpPr/>
          <p:nvPr/>
        </p:nvSpPr>
        <p:spPr>
          <a:xfrm>
            <a:off x="7642370" y="5506152"/>
            <a:ext cx="526643" cy="4237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EEAAACF-CD3F-4BE0-EF78-2EF62A506A1C}"/>
              </a:ext>
            </a:extLst>
          </p:cNvPr>
          <p:cNvSpPr/>
          <p:nvPr/>
        </p:nvSpPr>
        <p:spPr>
          <a:xfrm>
            <a:off x="8501309" y="5506151"/>
            <a:ext cx="526643" cy="4237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91A75F2-5819-F4BE-C4E9-3508CC96E7DB}"/>
              </a:ext>
            </a:extLst>
          </p:cNvPr>
          <p:cNvSpPr txBox="1"/>
          <p:nvPr/>
        </p:nvSpPr>
        <p:spPr>
          <a:xfrm>
            <a:off x="1537745" y="4970733"/>
            <a:ext cx="576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after recursive partition,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we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got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9 partitions</a:t>
            </a:r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69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8D09D969-622D-95F0-5556-F14ABCEB3932}"/>
              </a:ext>
            </a:extLst>
          </p:cNvPr>
          <p:cNvSpPr/>
          <p:nvPr/>
        </p:nvSpPr>
        <p:spPr>
          <a:xfrm>
            <a:off x="285225" y="1140903"/>
            <a:ext cx="6937695" cy="3112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A18DEC9-D768-6179-2151-DC97CE1AC3E4}"/>
              </a:ext>
            </a:extLst>
          </p:cNvPr>
          <p:cNvSpPr/>
          <p:nvPr/>
        </p:nvSpPr>
        <p:spPr>
          <a:xfrm>
            <a:off x="1635853" y="1610686"/>
            <a:ext cx="612397" cy="5536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105951A-BE43-5DCD-8F8E-FA73B198CC1E}"/>
              </a:ext>
            </a:extLst>
          </p:cNvPr>
          <p:cNvSpPr/>
          <p:nvPr/>
        </p:nvSpPr>
        <p:spPr>
          <a:xfrm>
            <a:off x="2377579" y="3303165"/>
            <a:ext cx="612397" cy="5536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A393AEF-931C-C7C5-4A8D-61C02236C998}"/>
              </a:ext>
            </a:extLst>
          </p:cNvPr>
          <p:cNvSpPr/>
          <p:nvPr/>
        </p:nvSpPr>
        <p:spPr>
          <a:xfrm>
            <a:off x="3119306" y="1610686"/>
            <a:ext cx="612397" cy="5536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268B763-B2A4-8AF8-7A16-E9CCA1D258E4}"/>
              </a:ext>
            </a:extLst>
          </p:cNvPr>
          <p:cNvSpPr/>
          <p:nvPr/>
        </p:nvSpPr>
        <p:spPr>
          <a:xfrm>
            <a:off x="4602758" y="3303165"/>
            <a:ext cx="612397" cy="55367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9C5B380-2885-EFBB-49ED-0010D166B273}"/>
              </a:ext>
            </a:extLst>
          </p:cNvPr>
          <p:cNvSpPr/>
          <p:nvPr/>
        </p:nvSpPr>
        <p:spPr>
          <a:xfrm>
            <a:off x="4602759" y="1610686"/>
            <a:ext cx="612397" cy="553674"/>
          </a:xfrm>
          <a:prstGeom prst="ellipse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0030C42-08E0-D351-D649-F85F0C666F0C}"/>
              </a:ext>
            </a:extLst>
          </p:cNvPr>
          <p:cNvCxnSpPr>
            <a:stCxn id="4" idx="4"/>
            <a:endCxn id="5" idx="1"/>
          </p:cNvCxnSpPr>
          <p:nvPr/>
        </p:nvCxnSpPr>
        <p:spPr>
          <a:xfrm>
            <a:off x="1942052" y="2164360"/>
            <a:ext cx="525210" cy="12198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253F3AF-9A6C-CB94-12C6-7DC0251D79DC}"/>
              </a:ext>
            </a:extLst>
          </p:cNvPr>
          <p:cNvCxnSpPr>
            <a:stCxn id="5" idx="7"/>
            <a:endCxn id="6" idx="4"/>
          </p:cNvCxnSpPr>
          <p:nvPr/>
        </p:nvCxnSpPr>
        <p:spPr>
          <a:xfrm flipV="1">
            <a:off x="2900293" y="2164360"/>
            <a:ext cx="525212" cy="12198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FC7E119-CD62-DDF5-BBDB-0B266A3C1DF5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248250" y="1887523"/>
            <a:ext cx="8710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459DDA0-37C4-6A81-BF30-2AD4DA03A64F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989976" y="3580002"/>
            <a:ext cx="161278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2DE0F09-BC65-AA54-F2AE-3F192154282F}"/>
              </a:ext>
            </a:extLst>
          </p:cNvPr>
          <p:cNvSpPr txBox="1"/>
          <p:nvPr/>
        </p:nvSpPr>
        <p:spPr>
          <a:xfrm>
            <a:off x="5358967" y="3303165"/>
            <a:ext cx="1073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leader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C67E49-02E1-399C-D571-F61DA983CEAD}"/>
              </a:ext>
            </a:extLst>
          </p:cNvPr>
          <p:cNvSpPr txBox="1"/>
          <p:nvPr/>
        </p:nvSpPr>
        <p:spPr>
          <a:xfrm>
            <a:off x="5358966" y="1610686"/>
            <a:ext cx="1073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D1CFC4F-2EEB-FEBF-A67F-2783960C5DCB}"/>
              </a:ext>
            </a:extLst>
          </p:cNvPr>
          <p:cNvCxnSpPr>
            <a:cxnSpLocks/>
            <a:stCxn id="4" idx="5"/>
            <a:endCxn id="7" idx="2"/>
          </p:cNvCxnSpPr>
          <p:nvPr/>
        </p:nvCxnSpPr>
        <p:spPr>
          <a:xfrm>
            <a:off x="2158567" y="2083276"/>
            <a:ext cx="2444191" cy="149672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43BDF15-64BF-B878-AC9B-BC96EA01727E}"/>
              </a:ext>
            </a:extLst>
          </p:cNvPr>
          <p:cNvCxnSpPr>
            <a:endCxn id="7" idx="2"/>
          </p:cNvCxnSpPr>
          <p:nvPr/>
        </p:nvCxnSpPr>
        <p:spPr>
          <a:xfrm>
            <a:off x="3425504" y="2164360"/>
            <a:ext cx="1177254" cy="14156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68B2CF7-3FF4-1A3A-B88C-4A4E88DD617D}"/>
              </a:ext>
            </a:extLst>
          </p:cNvPr>
          <p:cNvCxnSpPr>
            <a:stCxn id="8" idx="4"/>
            <a:endCxn id="7" idx="0"/>
          </p:cNvCxnSpPr>
          <p:nvPr/>
        </p:nvCxnSpPr>
        <p:spPr>
          <a:xfrm flipH="1">
            <a:off x="4908957" y="2164360"/>
            <a:ext cx="1" cy="113880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A67225F-EE17-7C47-B869-7F80E1BC8A0D}"/>
              </a:ext>
            </a:extLst>
          </p:cNvPr>
          <p:cNvSpPr/>
          <p:nvPr/>
        </p:nvSpPr>
        <p:spPr>
          <a:xfrm>
            <a:off x="1493241" y="1149291"/>
            <a:ext cx="2055302" cy="54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data block1</a:t>
            </a:r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88989B-8978-FBD6-5BD9-B2AFB2D6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385" y="754442"/>
            <a:ext cx="32099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498349-A50B-E932-3F15-6072E8129FD4}"/>
              </a:ext>
            </a:extLst>
          </p:cNvPr>
          <p:cNvSpPr/>
          <p:nvPr/>
        </p:nvSpPr>
        <p:spPr>
          <a:xfrm>
            <a:off x="1493241" y="1694576"/>
            <a:ext cx="2055302" cy="54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data block1</a:t>
            </a: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D466A7-AEF7-43CB-6C04-6F25530B2B30}"/>
              </a:ext>
            </a:extLst>
          </p:cNvPr>
          <p:cNvSpPr/>
          <p:nvPr/>
        </p:nvSpPr>
        <p:spPr>
          <a:xfrm>
            <a:off x="1493241" y="2239861"/>
            <a:ext cx="2055302" cy="54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data block...</a:t>
            </a: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D4405F-A0A6-A659-F69A-3EE7542B728C}"/>
              </a:ext>
            </a:extLst>
          </p:cNvPr>
          <p:cNvSpPr/>
          <p:nvPr/>
        </p:nvSpPr>
        <p:spPr>
          <a:xfrm>
            <a:off x="1493241" y="2785146"/>
            <a:ext cx="2055302" cy="54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filter block</a:t>
            </a: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48E191-2331-05E3-1B9C-31E4C338C7DB}"/>
              </a:ext>
            </a:extLst>
          </p:cNvPr>
          <p:cNvSpPr/>
          <p:nvPr/>
        </p:nvSpPr>
        <p:spPr>
          <a:xfrm>
            <a:off x="1493241" y="3330431"/>
            <a:ext cx="2055302" cy="54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metaindex block</a:t>
            </a: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197AAB-E5EE-8ADE-9172-E8E18C3FC112}"/>
              </a:ext>
            </a:extLst>
          </p:cNvPr>
          <p:cNvSpPr/>
          <p:nvPr/>
        </p:nvSpPr>
        <p:spPr>
          <a:xfrm>
            <a:off x="1493241" y="3875716"/>
            <a:ext cx="2055302" cy="54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index block</a:t>
            </a: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C3628C-8691-43C6-C33E-84406C7DCF9B}"/>
              </a:ext>
            </a:extLst>
          </p:cNvPr>
          <p:cNvSpPr/>
          <p:nvPr/>
        </p:nvSpPr>
        <p:spPr>
          <a:xfrm>
            <a:off x="1493241" y="4421001"/>
            <a:ext cx="2055302" cy="54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footer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01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01DAA3F9-E8B7-6E7E-8D50-485D937D5779}"/>
              </a:ext>
            </a:extLst>
          </p:cNvPr>
          <p:cNvSpPr/>
          <p:nvPr/>
        </p:nvSpPr>
        <p:spPr>
          <a:xfrm>
            <a:off x="478172" y="369116"/>
            <a:ext cx="10052106" cy="5360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0003F6-E5AE-97A6-CD0F-DEDB0F215614}"/>
              </a:ext>
            </a:extLst>
          </p:cNvPr>
          <p:cNvSpPr/>
          <p:nvPr/>
        </p:nvSpPr>
        <p:spPr>
          <a:xfrm>
            <a:off x="1157681" y="1518407"/>
            <a:ext cx="7256476" cy="713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00A780-4686-0E6F-49EA-6A9BBA024B65}"/>
              </a:ext>
            </a:extLst>
          </p:cNvPr>
          <p:cNvSpPr/>
          <p:nvPr/>
        </p:nvSpPr>
        <p:spPr>
          <a:xfrm>
            <a:off x="1182848" y="1564546"/>
            <a:ext cx="3145871" cy="620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[key_size, val_size, key, val]</a:t>
            </a:r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AABAA2-32E8-74A9-9837-7041138CE6F5}"/>
              </a:ext>
            </a:extLst>
          </p:cNvPr>
          <p:cNvSpPr/>
          <p:nvPr/>
        </p:nvSpPr>
        <p:spPr>
          <a:xfrm>
            <a:off x="4362275" y="1564546"/>
            <a:ext cx="3145871" cy="620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[key_size, val_size, key, val]</a:t>
            </a:r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DA4920-451C-172A-82CA-F7FE39B050DA}"/>
              </a:ext>
            </a:extLst>
          </p:cNvPr>
          <p:cNvSpPr/>
          <p:nvPr/>
        </p:nvSpPr>
        <p:spPr>
          <a:xfrm>
            <a:off x="7541702" y="1564546"/>
            <a:ext cx="847288" cy="620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....</a:t>
            </a:r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E28648-F025-9BC0-8801-8FE7D4A5B488}"/>
              </a:ext>
            </a:extLst>
          </p:cNvPr>
          <p:cNvSpPr txBox="1"/>
          <p:nvPr/>
        </p:nvSpPr>
        <p:spPr>
          <a:xfrm>
            <a:off x="982910" y="666654"/>
            <a:ext cx="65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tail</a:t>
            </a:r>
            <a:endParaRPr lang="zh-CN" altLang="en-US" sz="240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AB8FC9-0A6E-81A1-2952-3BB9D2FE00CC}"/>
              </a:ext>
            </a:extLst>
          </p:cNvPr>
          <p:cNvSpPr txBox="1"/>
          <p:nvPr/>
        </p:nvSpPr>
        <p:spPr>
          <a:xfrm>
            <a:off x="7864679" y="666654"/>
            <a:ext cx="84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</a:rPr>
              <a:t>head</a:t>
            </a:r>
            <a:endParaRPr lang="zh-CN" altLang="en-US" sz="2400">
              <a:latin typeface="Cambria Math" panose="020405030504060302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C04FDFB-FB69-B8DB-B7BE-623AAEEBE99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288323" y="1128319"/>
            <a:ext cx="0" cy="3439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4E7A557-2786-B693-2E22-E671D9A0F1C4}"/>
              </a:ext>
            </a:extLst>
          </p:cNvPr>
          <p:cNvCxnSpPr>
            <a:cxnSpLocks/>
          </p:cNvCxnSpPr>
          <p:nvPr/>
        </p:nvCxnSpPr>
        <p:spPr>
          <a:xfrm>
            <a:off x="1276525" y="1128319"/>
            <a:ext cx="0" cy="3439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90BD115-5AA9-AE0D-7C89-90CEDD1DE7C5}"/>
              </a:ext>
            </a:extLst>
          </p:cNvPr>
          <p:cNvSpPr/>
          <p:nvPr/>
        </p:nvSpPr>
        <p:spPr>
          <a:xfrm>
            <a:off x="1452694" y="2621560"/>
            <a:ext cx="418051" cy="620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577E94-E8D8-9D1D-80A2-1BB2AAB96C06}"/>
              </a:ext>
            </a:extLst>
          </p:cNvPr>
          <p:cNvSpPr/>
          <p:nvPr/>
        </p:nvSpPr>
        <p:spPr>
          <a:xfrm>
            <a:off x="1661719" y="2790738"/>
            <a:ext cx="418051" cy="620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E9F7CF-E230-0510-BA0F-AB1627B3C7E7}"/>
              </a:ext>
            </a:extLst>
          </p:cNvPr>
          <p:cNvSpPr/>
          <p:nvPr/>
        </p:nvSpPr>
        <p:spPr>
          <a:xfrm>
            <a:off x="1814119" y="2943138"/>
            <a:ext cx="418051" cy="620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B1800D-0E62-E23E-9995-8E9C6D36B1F0}"/>
              </a:ext>
            </a:extLst>
          </p:cNvPr>
          <p:cNvSpPr/>
          <p:nvPr/>
        </p:nvSpPr>
        <p:spPr>
          <a:xfrm>
            <a:off x="1966519" y="3095538"/>
            <a:ext cx="418051" cy="620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161D5577-5515-477A-89FC-0DD5ABB81FBB}"/>
              </a:ext>
            </a:extLst>
          </p:cNvPr>
          <p:cNvSpPr/>
          <p:nvPr/>
        </p:nvSpPr>
        <p:spPr>
          <a:xfrm>
            <a:off x="4060271" y="4337108"/>
            <a:ext cx="1317071" cy="1132514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Cambria Math" panose="02040503050406030204" pitchFamily="18" charset="0"/>
                <a:ea typeface="Cambria Math" panose="02040503050406030204" pitchFamily="18" charset="0"/>
              </a:rPr>
              <a:t>LSM</a:t>
            </a:r>
            <a:endParaRPr lang="zh-CN" altLang="en-US" sz="2000">
              <a:latin typeface="Cambria Math" panose="020405030504060302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25883CC-03B9-B8F0-0BA4-E2134E6743D4}"/>
              </a:ext>
            </a:extLst>
          </p:cNvPr>
          <p:cNvCxnSpPr/>
          <p:nvPr/>
        </p:nvCxnSpPr>
        <p:spPr>
          <a:xfrm>
            <a:off x="2232170" y="3791824"/>
            <a:ext cx="2096549" cy="545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B37A71C-6F80-7FCC-00EC-963E4DA5BB15}"/>
              </a:ext>
            </a:extLst>
          </p:cNvPr>
          <p:cNvSpPr txBox="1"/>
          <p:nvPr/>
        </p:nvSpPr>
        <p:spPr>
          <a:xfrm>
            <a:off x="3240947" y="3563924"/>
            <a:ext cx="1121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check</a:t>
            </a:r>
            <a:endParaRPr lang="zh-CN" altLang="en-US" sz="2400">
              <a:latin typeface="Cambria Math" panose="02040503050406030204" pitchFamily="18" charset="0"/>
            </a:endParaRPr>
          </a:p>
        </p:txBody>
      </p: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F7C575AD-8A65-15E9-777F-F6AD817FB08F}"/>
              </a:ext>
            </a:extLst>
          </p:cNvPr>
          <p:cNvCxnSpPr>
            <a:cxnSpLocks/>
          </p:cNvCxnSpPr>
          <p:nvPr/>
        </p:nvCxnSpPr>
        <p:spPr>
          <a:xfrm flipV="1">
            <a:off x="5150840" y="1912555"/>
            <a:ext cx="3892492" cy="2546058"/>
          </a:xfrm>
          <a:prstGeom prst="curvedConnector3">
            <a:avLst>
              <a:gd name="adj1" fmla="val 12031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CC9229C-DAA9-3D5A-F82F-CDA4DD064268}"/>
              </a:ext>
            </a:extLst>
          </p:cNvPr>
          <p:cNvSpPr txBox="1"/>
          <p:nvPr/>
        </p:nvSpPr>
        <p:spPr>
          <a:xfrm>
            <a:off x="6905536" y="3333091"/>
            <a:ext cx="233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valid</a:t>
            </a:r>
            <a:r>
              <a:rPr lang="zh-CN" alt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，</a:t>
            </a:r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append</a:t>
            </a:r>
            <a:endParaRPr lang="zh-CN" altLang="en-US" sz="2400">
              <a:latin typeface="Cambria Math" panose="02040503050406030204" pitchFamily="18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B20BFB3-F12B-13FE-414D-16D68E43C32C}"/>
              </a:ext>
            </a:extLst>
          </p:cNvPr>
          <p:cNvCxnSpPr/>
          <p:nvPr/>
        </p:nvCxnSpPr>
        <p:spPr>
          <a:xfrm flipH="1">
            <a:off x="1966519" y="4521666"/>
            <a:ext cx="2286699" cy="880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45385A3-0906-8072-2D9A-F827F7225CF0}"/>
              </a:ext>
            </a:extLst>
          </p:cNvPr>
          <p:cNvSpPr txBox="1"/>
          <p:nvPr/>
        </p:nvSpPr>
        <p:spPr>
          <a:xfrm>
            <a:off x="724598" y="4458613"/>
            <a:ext cx="2483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invalid</a:t>
            </a:r>
            <a:r>
              <a:rPr lang="zh-CN" altLang="en-US" sz="2400">
                <a:latin typeface="Cambria Math" panose="02040503050406030204" pitchFamily="18" charset="0"/>
                <a:ea typeface="Cambria Math" panose="02040503050406030204" pitchFamily="18" charset="0"/>
              </a:rPr>
              <a:t>，</a:t>
            </a:r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discard</a:t>
            </a:r>
            <a:endParaRPr lang="zh-CN" altLang="en-US" sz="2400">
              <a:latin typeface="Cambria Math" panose="020405030504060302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CCF3008-A21C-89AD-F996-F75110D555D9}"/>
              </a:ext>
            </a:extLst>
          </p:cNvPr>
          <p:cNvCxnSpPr/>
          <p:nvPr/>
        </p:nvCxnSpPr>
        <p:spPr>
          <a:xfrm>
            <a:off x="1661719" y="880572"/>
            <a:ext cx="10968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7644CDE-188C-79AD-C589-E1C2D5ABD75A}"/>
              </a:ext>
            </a:extLst>
          </p:cNvPr>
          <p:cNvCxnSpPr>
            <a:cxnSpLocks/>
          </p:cNvCxnSpPr>
          <p:nvPr/>
        </p:nvCxnSpPr>
        <p:spPr>
          <a:xfrm>
            <a:off x="2888610" y="1128319"/>
            <a:ext cx="0" cy="34394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0EDA379-8FE0-979B-3D6F-60D2423751F8}"/>
              </a:ext>
            </a:extLst>
          </p:cNvPr>
          <p:cNvSpPr txBox="1"/>
          <p:nvPr/>
        </p:nvSpPr>
        <p:spPr>
          <a:xfrm>
            <a:off x="1770426" y="540575"/>
            <a:ext cx="9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mbria Math" panose="02040503050406030204" pitchFamily="18" charset="0"/>
                <a:ea typeface="Cambria Math" panose="02040503050406030204" pitchFamily="18" charset="0"/>
              </a:rPr>
              <a:t>update</a:t>
            </a:r>
            <a:endParaRPr lang="zh-CN" altLang="en-US" sz="2400">
              <a:latin typeface="Cambria Math" panose="02040503050406030204" pitchFamily="18" charset="0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584E2B3-E4A0-B901-4B2E-580B3817A3A8}"/>
              </a:ext>
            </a:extLst>
          </p:cNvPr>
          <p:cNvCxnSpPr/>
          <p:nvPr/>
        </p:nvCxnSpPr>
        <p:spPr>
          <a:xfrm>
            <a:off x="8743433" y="865192"/>
            <a:ext cx="10968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FAFA045-2B81-249C-BC79-40E36266A447}"/>
              </a:ext>
            </a:extLst>
          </p:cNvPr>
          <p:cNvCxnSpPr>
            <a:cxnSpLocks/>
          </p:cNvCxnSpPr>
          <p:nvPr/>
        </p:nvCxnSpPr>
        <p:spPr>
          <a:xfrm>
            <a:off x="9970324" y="1112939"/>
            <a:ext cx="0" cy="34394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A99D7E8-246F-3FE0-C1AE-187120EAE81C}"/>
              </a:ext>
            </a:extLst>
          </p:cNvPr>
          <p:cNvSpPr txBox="1"/>
          <p:nvPr/>
        </p:nvSpPr>
        <p:spPr>
          <a:xfrm>
            <a:off x="8852140" y="525195"/>
            <a:ext cx="92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mbria Math" panose="02040503050406030204" pitchFamily="18" charset="0"/>
                <a:ea typeface="Cambria Math" panose="02040503050406030204" pitchFamily="18" charset="0"/>
              </a:rPr>
              <a:t>update</a:t>
            </a:r>
            <a:endParaRPr lang="zh-CN" altLang="en-US" sz="2400">
              <a:latin typeface="Cambria Math" panose="020405030504060302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345DF2C-78C2-2604-3CFC-FCD698176EC8}"/>
              </a:ext>
            </a:extLst>
          </p:cNvPr>
          <p:cNvSpPr/>
          <p:nvPr/>
        </p:nvSpPr>
        <p:spPr>
          <a:xfrm>
            <a:off x="8463791" y="1518407"/>
            <a:ext cx="579541" cy="71306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10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1483F7-791E-46EF-9A61-4C017327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41" y="2289890"/>
            <a:ext cx="3179428" cy="22904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821E98-7147-21CB-0360-FB23738FD5ED}"/>
              </a:ext>
            </a:extLst>
          </p:cNvPr>
          <p:cNvSpPr txBox="1"/>
          <p:nvPr/>
        </p:nvSpPr>
        <p:spPr>
          <a:xfrm>
            <a:off x="1774382" y="2382169"/>
            <a:ext cx="2557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Hi,</a:t>
            </a:r>
          </a:p>
          <a:p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I’m Percolator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！</a:t>
            </a:r>
            <a:endParaRPr lang="en-US" altLang="zh-CN" sz="2800">
              <a:solidFill>
                <a:schemeClr val="accent2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3A197B-5B49-60B7-170C-E3CC48E910AE}"/>
              </a:ext>
            </a:extLst>
          </p:cNvPr>
          <p:cNvSpPr txBox="1"/>
          <p:nvPr/>
        </p:nvSpPr>
        <p:spPr>
          <a:xfrm>
            <a:off x="3053271" y="3828118"/>
            <a:ext cx="1437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WTF !!!</a:t>
            </a:r>
          </a:p>
        </p:txBody>
      </p:sp>
    </p:spTree>
    <p:extLst>
      <p:ext uri="{BB962C8B-B14F-4D97-AF65-F5344CB8AC3E}">
        <p14:creationId xmlns:p14="http://schemas.microsoft.com/office/powerpoint/2010/main" val="393819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0897122-84AD-3E47-1AD5-BA218B3A7AFE}"/>
              </a:ext>
            </a:extLst>
          </p:cNvPr>
          <p:cNvSpPr/>
          <p:nvPr/>
        </p:nvSpPr>
        <p:spPr>
          <a:xfrm>
            <a:off x="847999" y="443916"/>
            <a:ext cx="10052106" cy="5360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D406D6-2CFE-B6F2-54F5-14490C1E44D0}"/>
              </a:ext>
            </a:extLst>
          </p:cNvPr>
          <p:cNvSpPr/>
          <p:nvPr/>
        </p:nvSpPr>
        <p:spPr>
          <a:xfrm>
            <a:off x="2348917" y="1053521"/>
            <a:ext cx="1661021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线性一致性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5B5C9A-2A70-985C-E4AC-AD1137704A15}"/>
              </a:ext>
            </a:extLst>
          </p:cNvPr>
          <p:cNvSpPr/>
          <p:nvPr/>
        </p:nvSpPr>
        <p:spPr>
          <a:xfrm>
            <a:off x="2348917" y="1846977"/>
            <a:ext cx="1661021" cy="3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顺序一致性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447EA5-01C9-7B07-7D25-D4B96FFFB1FE}"/>
              </a:ext>
            </a:extLst>
          </p:cNvPr>
          <p:cNvSpPr/>
          <p:nvPr/>
        </p:nvSpPr>
        <p:spPr>
          <a:xfrm>
            <a:off x="2348916" y="2743900"/>
            <a:ext cx="166102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因果一致性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02F1F8-E519-9AE6-69F4-3905C00E981B}"/>
              </a:ext>
            </a:extLst>
          </p:cNvPr>
          <p:cNvSpPr/>
          <p:nvPr/>
        </p:nvSpPr>
        <p:spPr>
          <a:xfrm>
            <a:off x="3634528" y="3687281"/>
            <a:ext cx="166102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PRAM</a:t>
            </a:r>
            <a:r>
              <a:rPr lang="zh-CN" altLang="en-US">
                <a:solidFill>
                  <a:schemeClr val="tx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一致性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59F3C8-E887-84E1-6DB3-8B93F51F7D93}"/>
              </a:ext>
            </a:extLst>
          </p:cNvPr>
          <p:cNvSpPr/>
          <p:nvPr/>
        </p:nvSpPr>
        <p:spPr>
          <a:xfrm>
            <a:off x="5750651" y="4720904"/>
            <a:ext cx="1150691" cy="3897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读你所写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D94EAF-FD0B-066B-C578-D37DE61C8746}"/>
              </a:ext>
            </a:extLst>
          </p:cNvPr>
          <p:cNvSpPr/>
          <p:nvPr/>
        </p:nvSpPr>
        <p:spPr>
          <a:xfrm>
            <a:off x="1291895" y="4720904"/>
            <a:ext cx="1041636" cy="39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读后写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A67DA8-4C3F-E036-4DDC-8599198DF4C9}"/>
              </a:ext>
            </a:extLst>
          </p:cNvPr>
          <p:cNvSpPr/>
          <p:nvPr/>
        </p:nvSpPr>
        <p:spPr>
          <a:xfrm>
            <a:off x="2618058" y="4720904"/>
            <a:ext cx="1041636" cy="39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单调读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C95A2E-ED3C-D2C8-E966-8060D05248BE}"/>
              </a:ext>
            </a:extLst>
          </p:cNvPr>
          <p:cNvSpPr/>
          <p:nvPr/>
        </p:nvSpPr>
        <p:spPr>
          <a:xfrm>
            <a:off x="3944221" y="4723699"/>
            <a:ext cx="1041636" cy="39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单调写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63AF39F-36B1-6BFE-B5DA-86CDBC78DBE5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flipV="1">
            <a:off x="3138876" y="4083281"/>
            <a:ext cx="1326163" cy="637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0C5EB3E-353E-0124-BC44-526B6688833F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4465039" y="4083281"/>
            <a:ext cx="0" cy="640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210C72-263C-462C-9ECE-0A1E17A0CCE3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4465039" y="4083281"/>
            <a:ext cx="1860958" cy="637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1E4D08D-6070-47A4-987C-F8F1311513A9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1812713" y="3139900"/>
            <a:ext cx="1366714" cy="1581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AE7B66C-BFD3-F7FA-F210-5EA8003F27D1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H="1" flipV="1">
            <a:off x="3179427" y="3139900"/>
            <a:ext cx="1285612" cy="547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7C8E881-79DD-FBD7-C2A0-060D13EC466D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179427" y="2242977"/>
            <a:ext cx="1" cy="500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C11E3B8-D36D-F11E-46A9-85CBA71FBC95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3179428" y="1449521"/>
            <a:ext cx="0" cy="397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F4AE6C9-19D9-0DCA-8627-FD117135FD69}"/>
              </a:ext>
            </a:extLst>
          </p:cNvPr>
          <p:cNvSpPr txBox="1"/>
          <p:nvPr/>
        </p:nvSpPr>
        <p:spPr>
          <a:xfrm>
            <a:off x="6845417" y="1087777"/>
            <a:ext cx="277675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思源宋体 CN" panose="02020400000000000000" pitchFamily="18" charset="-122"/>
              </a:rPr>
              <a:t>分区不可用（</a:t>
            </a:r>
            <a:r>
              <a:rPr lang="en-US" altLang="zh-CN">
                <a:latin typeface="Times New Roman" panose="02020603050405020304" pitchFamily="18" charset="0"/>
                <a:ea typeface="思源宋体 CN" panose="02020400000000000000" pitchFamily="18" charset="-122"/>
              </a:rPr>
              <a:t>unavailable</a:t>
            </a:r>
            <a:r>
              <a:rPr lang="zh-CN" altLang="en-US">
                <a:latin typeface="Times New Roman" panose="02020603050405020304" pitchFamily="18" charset="0"/>
                <a:ea typeface="思源宋体 CN" panose="02020400000000000000" pitchFamily="18" charset="-122"/>
              </a:rPr>
              <a:t>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540B49E-0607-FD87-0158-9B929950B16D}"/>
              </a:ext>
            </a:extLst>
          </p:cNvPr>
          <p:cNvSpPr txBox="1"/>
          <p:nvPr/>
        </p:nvSpPr>
        <p:spPr>
          <a:xfrm>
            <a:off x="6820248" y="2363023"/>
            <a:ext cx="342270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ea typeface="思源宋体 CN" panose="02020400000000000000" pitchFamily="18" charset="-122"/>
              </a:defRPr>
            </a:lvl1pPr>
          </a:lstStyle>
          <a:p>
            <a:r>
              <a:rPr lang="zh-CN" altLang="en-US"/>
              <a:t>分区基本可用（</a:t>
            </a:r>
            <a:r>
              <a:rPr lang="en-US" altLang="zh-CN"/>
              <a:t>sticky available</a:t>
            </a:r>
            <a:r>
              <a:rPr lang="zh-CN" altLang="en-US"/>
              <a:t>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276FFAB-E701-EFBA-E443-F3B5BECE6CD7}"/>
              </a:ext>
            </a:extLst>
          </p:cNvPr>
          <p:cNvSpPr txBox="1"/>
          <p:nvPr/>
        </p:nvSpPr>
        <p:spPr>
          <a:xfrm>
            <a:off x="6828638" y="1725400"/>
            <a:ext cx="312909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思源宋体 CN" panose="02020400000000000000" pitchFamily="18" charset="-122"/>
              </a:rPr>
              <a:t>分区高可用（</a:t>
            </a:r>
            <a:r>
              <a:rPr lang="en-US" altLang="zh-CN">
                <a:latin typeface="Times New Roman" panose="02020603050405020304" pitchFamily="18" charset="0"/>
                <a:ea typeface="思源宋体 CN" panose="02020400000000000000" pitchFamily="18" charset="-122"/>
              </a:rPr>
              <a:t>total available</a:t>
            </a:r>
            <a:r>
              <a:rPr lang="zh-CN" altLang="en-US">
                <a:latin typeface="Times New Roman" panose="02020603050405020304" pitchFamily="18" charset="0"/>
                <a:ea typeface="思源宋体 CN" panose="02020400000000000000" pitchFamily="18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85776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3BC092F-91AC-54FA-3517-4151E9AFAB25}"/>
              </a:ext>
            </a:extLst>
          </p:cNvPr>
          <p:cNvSpPr/>
          <p:nvPr/>
        </p:nvSpPr>
        <p:spPr>
          <a:xfrm>
            <a:off x="142613" y="478172"/>
            <a:ext cx="10838576" cy="4748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70ADCB-A139-CE3D-2C66-1275A7C7E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54" y="1048624"/>
            <a:ext cx="5164148" cy="29959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F8376E-0D02-F023-9903-092C8B3A1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7" y="1048624"/>
            <a:ext cx="4732906" cy="29959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A9CE02-9AA1-C390-3240-A0E4E447124B}"/>
              </a:ext>
            </a:extLst>
          </p:cNvPr>
          <p:cNvSpPr txBox="1"/>
          <p:nvPr/>
        </p:nvSpPr>
        <p:spPr>
          <a:xfrm>
            <a:off x="2105639" y="4518876"/>
            <a:ext cx="193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思源宋体 CN" panose="02020400000000000000" pitchFamily="18" charset="-122"/>
              </a:rPr>
              <a:t>不满足线性一致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4E65C8-5AB2-4C16-77F6-65A3E35CF33E}"/>
              </a:ext>
            </a:extLst>
          </p:cNvPr>
          <p:cNvSpPr txBox="1"/>
          <p:nvPr/>
        </p:nvSpPr>
        <p:spPr>
          <a:xfrm>
            <a:off x="7568268" y="4524583"/>
            <a:ext cx="145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思源宋体 CN" panose="02020400000000000000" pitchFamily="18" charset="-122"/>
              </a:rPr>
              <a:t>足线性一致</a:t>
            </a:r>
          </a:p>
        </p:txBody>
      </p:sp>
    </p:spTree>
    <p:extLst>
      <p:ext uri="{BB962C8B-B14F-4D97-AF65-F5344CB8AC3E}">
        <p14:creationId xmlns:p14="http://schemas.microsoft.com/office/powerpoint/2010/main" val="3921248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D95DCB4-9D47-E755-E0B0-1F64E40DC994}"/>
              </a:ext>
            </a:extLst>
          </p:cNvPr>
          <p:cNvSpPr/>
          <p:nvPr/>
        </p:nvSpPr>
        <p:spPr>
          <a:xfrm>
            <a:off x="1325461" y="478171"/>
            <a:ext cx="9102055" cy="5352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C01133-4663-C203-F425-D2099282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341" y="713036"/>
            <a:ext cx="6950042" cy="14555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C4623F-053F-C0C3-BD8B-06B36D7A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41" y="2960063"/>
            <a:ext cx="6950042" cy="22633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0B7DCC-85B3-EB01-D791-D727582A9AF5}"/>
              </a:ext>
            </a:extLst>
          </p:cNvPr>
          <p:cNvSpPr txBox="1"/>
          <p:nvPr/>
        </p:nvSpPr>
        <p:spPr>
          <a:xfrm>
            <a:off x="5475246" y="2203391"/>
            <a:ext cx="738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FC9003-AFCB-96B0-937F-CCA77A40720D}"/>
              </a:ext>
            </a:extLst>
          </p:cNvPr>
          <p:cNvSpPr txBox="1"/>
          <p:nvPr/>
        </p:nvSpPr>
        <p:spPr>
          <a:xfrm>
            <a:off x="5475245" y="5297457"/>
            <a:ext cx="738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乙</a:t>
            </a:r>
          </a:p>
        </p:txBody>
      </p:sp>
    </p:spTree>
    <p:extLst>
      <p:ext uri="{BB962C8B-B14F-4D97-AF65-F5344CB8AC3E}">
        <p14:creationId xmlns:p14="http://schemas.microsoft.com/office/powerpoint/2010/main" val="130427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670A59-7C7C-DD94-AF76-AE45C1FF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80" y="1858674"/>
            <a:ext cx="8550381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6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585FB709-203F-A70B-C0CB-F4273D92E0B6}"/>
              </a:ext>
            </a:extLst>
          </p:cNvPr>
          <p:cNvSpPr/>
          <p:nvPr/>
        </p:nvSpPr>
        <p:spPr>
          <a:xfrm>
            <a:off x="588627" y="81643"/>
            <a:ext cx="10821101" cy="6491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52B3D55-92AC-CE64-B708-D8C6D8738283}"/>
                  </a:ext>
                </a:extLst>
              </p:cNvPr>
              <p:cNvSpPr/>
              <p:nvPr/>
            </p:nvSpPr>
            <p:spPr>
              <a:xfrm>
                <a:off x="998290" y="4535649"/>
                <a:ext cx="3060000" cy="5117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52B3D55-92AC-CE64-B708-D8C6D8738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0" y="4535649"/>
                <a:ext cx="3060000" cy="511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D65570-D64E-0C71-C299-2A8686288480}"/>
                  </a:ext>
                </a:extLst>
              </p:cNvPr>
              <p:cNvSpPr/>
              <p:nvPr/>
            </p:nvSpPr>
            <p:spPr>
              <a:xfrm>
                <a:off x="3851943" y="3294077"/>
                <a:ext cx="2196000" cy="5117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D65570-D64E-0C71-C299-2A8686288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43" y="3294077"/>
                <a:ext cx="2196000" cy="511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DBD8F0C-6EAC-8460-56FA-2AB602DA8F8E}"/>
                  </a:ext>
                </a:extLst>
              </p:cNvPr>
              <p:cNvSpPr/>
              <p:nvPr/>
            </p:nvSpPr>
            <p:spPr>
              <a:xfrm>
                <a:off x="5965970" y="4552427"/>
                <a:ext cx="3060000" cy="5117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DBD8F0C-6EAC-8460-56FA-2AB602DA8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70" y="4552427"/>
                <a:ext cx="3060000" cy="511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1BE6735-EB14-36CD-7160-3A218A00BA88}"/>
                  </a:ext>
                </a:extLst>
              </p:cNvPr>
              <p:cNvSpPr/>
              <p:nvPr/>
            </p:nvSpPr>
            <p:spPr>
              <a:xfrm>
                <a:off x="8296712" y="3654804"/>
                <a:ext cx="3060000" cy="5117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1BE6735-EB14-36CD-7160-3A218A00B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712" y="3654804"/>
                <a:ext cx="3060000" cy="511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F30F9A7-1A59-1AE1-0C65-F38D94A19982}"/>
                  </a:ext>
                </a:extLst>
              </p:cNvPr>
              <p:cNvSpPr/>
              <p:nvPr/>
            </p:nvSpPr>
            <p:spPr>
              <a:xfrm>
                <a:off x="2874626" y="1970014"/>
                <a:ext cx="2105637" cy="5117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F30F9A7-1A59-1AE1-0C65-F38D94A19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626" y="1970014"/>
                <a:ext cx="2105637" cy="511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ECC8D03-471E-FDA9-2080-D028CA17599E}"/>
                  </a:ext>
                </a:extLst>
              </p:cNvPr>
              <p:cNvSpPr/>
              <p:nvPr/>
            </p:nvSpPr>
            <p:spPr>
              <a:xfrm>
                <a:off x="7832519" y="2004269"/>
                <a:ext cx="2105637" cy="5117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ECC8D03-471E-FDA9-2080-D028CA175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519" y="2004269"/>
                <a:ext cx="2105637" cy="511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6302CA4-18B3-DBBC-A829-136180E403C6}"/>
                  </a:ext>
                </a:extLst>
              </p:cNvPr>
              <p:cNvSpPr/>
              <p:nvPr/>
            </p:nvSpPr>
            <p:spPr>
              <a:xfrm>
                <a:off x="5416490" y="626025"/>
                <a:ext cx="2105637" cy="5117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6302CA4-18B3-DBBC-A829-136180E40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90" y="626025"/>
                <a:ext cx="2105637" cy="511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D02D85A-4B5F-1F3B-1C6B-AC45A873CC73}"/>
                  </a:ext>
                </a:extLst>
              </p:cNvPr>
              <p:cNvSpPr/>
              <p:nvPr/>
            </p:nvSpPr>
            <p:spPr>
              <a:xfrm>
                <a:off x="824216" y="782561"/>
                <a:ext cx="1145098" cy="29994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D02D85A-4B5F-1F3B-1C6B-AC45A873C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16" y="782561"/>
                <a:ext cx="1145098" cy="29994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8B73CDA-810C-10BF-262C-8B1171F1DF6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2528290" y="2481742"/>
            <a:ext cx="1399155" cy="20539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BBA943C-0530-1016-C139-AD5058A71E41}"/>
              </a:ext>
            </a:extLst>
          </p:cNvPr>
          <p:cNvCxnSpPr>
            <a:stCxn id="11" idx="2"/>
            <a:endCxn id="7" idx="0"/>
          </p:cNvCxnSpPr>
          <p:nvPr/>
        </p:nvCxnSpPr>
        <p:spPr>
          <a:xfrm>
            <a:off x="3927445" y="2481742"/>
            <a:ext cx="1022498" cy="8123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E83E0FE-0878-025E-AAD1-4622954FD0E9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7495970" y="2515997"/>
            <a:ext cx="1389368" cy="203643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E9F3ABD-BF4E-83BB-5EC2-6D8D73F39E97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8885338" y="2515997"/>
            <a:ext cx="941374" cy="11388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7A21FC3-300E-94BB-00B4-D2E5B05ABBB6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flipH="1">
            <a:off x="3927445" y="1137753"/>
            <a:ext cx="2541864" cy="83226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AB8E9B5-F591-740F-3A18-05C827F65EA4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6469309" y="1137753"/>
            <a:ext cx="2416029" cy="86651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689F36B-2F8A-2A1F-48CA-E096F30530A7}"/>
              </a:ext>
            </a:extLst>
          </p:cNvPr>
          <p:cNvSpPr txBox="1"/>
          <p:nvPr/>
        </p:nvSpPr>
        <p:spPr>
          <a:xfrm>
            <a:off x="3061982" y="1481702"/>
            <a:ext cx="7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>
              <a:latin typeface="Cambria Math" panose="020405030504060302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45DEA7-EC38-7969-79B7-B629396D9F30}"/>
              </a:ext>
            </a:extLst>
          </p:cNvPr>
          <p:cNvSpPr txBox="1"/>
          <p:nvPr/>
        </p:nvSpPr>
        <p:spPr>
          <a:xfrm>
            <a:off x="1305187" y="4044892"/>
            <a:ext cx="7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00</a:t>
            </a:r>
            <a:endParaRPr lang="zh-CN" altLang="en-US">
              <a:latin typeface="Cambria Math" panose="020405030504060302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2237CC-6015-3F87-FD96-2AFF04426394}"/>
              </a:ext>
            </a:extLst>
          </p:cNvPr>
          <p:cNvSpPr txBox="1"/>
          <p:nvPr/>
        </p:nvSpPr>
        <p:spPr>
          <a:xfrm>
            <a:off x="5362347" y="2835210"/>
            <a:ext cx="7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01</a:t>
            </a:r>
            <a:endParaRPr lang="zh-CN" altLang="en-US">
              <a:latin typeface="Cambria Math" panose="020405030504060302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E6B4011-9812-F45F-E834-3B7D93BBAA07}"/>
              </a:ext>
            </a:extLst>
          </p:cNvPr>
          <p:cNvSpPr txBox="1"/>
          <p:nvPr/>
        </p:nvSpPr>
        <p:spPr>
          <a:xfrm>
            <a:off x="6284752" y="4044892"/>
            <a:ext cx="7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  <a:endParaRPr lang="zh-CN" altLang="en-US">
              <a:latin typeface="Cambria Math" panose="020405030504060302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48B562-626C-D433-BDD3-CDDE667CA41A}"/>
              </a:ext>
            </a:extLst>
          </p:cNvPr>
          <p:cNvSpPr txBox="1"/>
          <p:nvPr/>
        </p:nvSpPr>
        <p:spPr>
          <a:xfrm>
            <a:off x="10497807" y="3131500"/>
            <a:ext cx="7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  <a:endParaRPr lang="zh-CN" altLang="en-US">
              <a:latin typeface="Cambria Math" panose="020405030504060302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1AFC953-4D92-D7AE-6582-D6965536B1D6}"/>
              </a:ext>
            </a:extLst>
          </p:cNvPr>
          <p:cNvSpPr txBox="1"/>
          <p:nvPr/>
        </p:nvSpPr>
        <p:spPr>
          <a:xfrm>
            <a:off x="9283816" y="1475763"/>
            <a:ext cx="77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BB5F4B9-AAFA-8D37-5657-7F3E6406B421}"/>
                  </a:ext>
                </a:extLst>
              </p:cNvPr>
              <p:cNvSpPr txBox="1"/>
              <p:nvPr/>
            </p:nvSpPr>
            <p:spPr>
              <a:xfrm>
                <a:off x="6589958" y="5308564"/>
                <a:ext cx="1812023" cy="450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BB5F4B9-AAFA-8D37-5657-7F3E6406B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958" y="5308564"/>
                <a:ext cx="1812023" cy="4503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9B9DF29-10C3-1DA6-C668-86C4A46234FE}"/>
                  </a:ext>
                </a:extLst>
              </p:cNvPr>
              <p:cNvSpPr txBox="1"/>
              <p:nvPr/>
            </p:nvSpPr>
            <p:spPr>
              <a:xfrm>
                <a:off x="6589957" y="5723101"/>
                <a:ext cx="1812023" cy="44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9B9DF29-10C3-1DA6-C668-86C4A4623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957" y="5723101"/>
                <a:ext cx="1812023" cy="4490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73AF870-1E4E-24B2-6A85-505A9B9492C9}"/>
                  </a:ext>
                </a:extLst>
              </p:cNvPr>
              <p:cNvSpPr txBox="1"/>
              <p:nvPr/>
            </p:nvSpPr>
            <p:spPr>
              <a:xfrm>
                <a:off x="9459752" y="4283212"/>
                <a:ext cx="1812023" cy="450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73AF870-1E4E-24B2-6A85-505A9B949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752" y="4283212"/>
                <a:ext cx="1812023" cy="4500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91422C2-DE47-4342-8C63-03032141793B}"/>
                  </a:ext>
                </a:extLst>
              </p:cNvPr>
              <p:cNvSpPr txBox="1"/>
              <p:nvPr/>
            </p:nvSpPr>
            <p:spPr>
              <a:xfrm>
                <a:off x="9457571" y="4730881"/>
                <a:ext cx="1812023" cy="45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91422C2-DE47-4342-8C63-030321417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571" y="4730881"/>
                <a:ext cx="1812023" cy="4503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58ED956-3408-2C62-D109-915FD6EF5954}"/>
                  </a:ext>
                </a:extLst>
              </p:cNvPr>
              <p:cNvSpPr txBox="1"/>
              <p:nvPr/>
            </p:nvSpPr>
            <p:spPr>
              <a:xfrm>
                <a:off x="4102016" y="4370113"/>
                <a:ext cx="1812023" cy="44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=01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58ED956-3408-2C62-D109-915FD6EF5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016" y="4370113"/>
                <a:ext cx="1812023" cy="4486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78451AD3-FF80-4D06-CA86-A1DF20212444}"/>
              </a:ext>
            </a:extLst>
          </p:cNvPr>
          <p:cNvSpPr txBox="1"/>
          <p:nvPr/>
        </p:nvSpPr>
        <p:spPr>
          <a:xfrm>
            <a:off x="758503" y="255393"/>
            <a:ext cx="121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数据备份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930821A-1F37-A318-67BB-C6DD73A5C044}"/>
                  </a:ext>
                </a:extLst>
              </p:cNvPr>
              <p:cNvSpPr/>
              <p:nvPr/>
            </p:nvSpPr>
            <p:spPr>
              <a:xfrm>
                <a:off x="1619075" y="5066442"/>
                <a:ext cx="2439214" cy="5095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930821A-1F37-A318-67BB-C6DD73A5C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075" y="5066442"/>
                <a:ext cx="2439214" cy="5095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49DCF63-5BF5-A4DB-7E96-5F382E2BA600}"/>
                  </a:ext>
                </a:extLst>
              </p:cNvPr>
              <p:cNvSpPr txBox="1"/>
              <p:nvPr/>
            </p:nvSpPr>
            <p:spPr>
              <a:xfrm>
                <a:off x="1616894" y="5666240"/>
                <a:ext cx="1812023" cy="44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=00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49DCF63-5BF5-A4DB-7E96-5F382E2BA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894" y="5666240"/>
                <a:ext cx="1812023" cy="4486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DA69BFD-15D3-7DAC-E8EF-64E7A11C4CB1}"/>
                  </a:ext>
                </a:extLst>
              </p:cNvPr>
              <p:cNvSpPr txBox="1"/>
              <p:nvPr/>
            </p:nvSpPr>
            <p:spPr>
              <a:xfrm>
                <a:off x="1660134" y="6088633"/>
                <a:ext cx="1725541" cy="44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=00</m:t>
                      </m:r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DA69BFD-15D3-7DAC-E8EF-64E7A11C4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34" y="6088633"/>
                <a:ext cx="1725541" cy="4486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3ADB69AC-5E4F-7BF7-3A10-639178C7B2C6}"/>
              </a:ext>
            </a:extLst>
          </p:cNvPr>
          <p:cNvSpPr/>
          <p:nvPr/>
        </p:nvSpPr>
        <p:spPr>
          <a:xfrm>
            <a:off x="998290" y="5066290"/>
            <a:ext cx="618604" cy="509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>
                <a:solidFill>
                  <a:schemeClr val="tx1"/>
                </a:solidFill>
              </a:rPr>
              <a:t>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C188D7-EAEC-A78F-5774-746D3FD79DA0}"/>
                  </a:ext>
                </a:extLst>
              </p:cNvPr>
              <p:cNvSpPr/>
              <p:nvPr/>
            </p:nvSpPr>
            <p:spPr>
              <a:xfrm>
                <a:off x="4457347" y="3826369"/>
                <a:ext cx="1590596" cy="5095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C188D7-EAEC-A78F-5774-746D3FD79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347" y="3826369"/>
                <a:ext cx="1590596" cy="5095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4762F94-4491-4B22-A5CA-871E2BB3028A}"/>
              </a:ext>
            </a:extLst>
          </p:cNvPr>
          <p:cNvSpPr/>
          <p:nvPr/>
        </p:nvSpPr>
        <p:spPr>
          <a:xfrm>
            <a:off x="3853340" y="3826217"/>
            <a:ext cx="618604" cy="509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>
                <a:solidFill>
                  <a:schemeClr val="tx1"/>
                </a:solidFill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1481470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8874BF-1984-8722-806F-0306480E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4" y="273264"/>
            <a:ext cx="6849683" cy="33256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31540D-F4FB-5443-6D5D-0F1834DF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87" y="273264"/>
            <a:ext cx="5146635" cy="33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94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B2DD730-5325-3181-0F00-01FAFCF523E7}"/>
              </a:ext>
            </a:extLst>
          </p:cNvPr>
          <p:cNvSpPr/>
          <p:nvPr/>
        </p:nvSpPr>
        <p:spPr>
          <a:xfrm>
            <a:off x="1224793" y="73753"/>
            <a:ext cx="10452681" cy="5001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free space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...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tuple</a:t>
            </a:r>
            <a:endParaRPr lang="zh-CN" altLang="zh-CN" sz="1800" b="0" i="0" u="none" strike="noStrike"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1C6C9D-F097-80DF-BD98-32198EEB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8" y="371776"/>
            <a:ext cx="5066253" cy="38227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BEE9D1-F64B-03C7-D352-931DAF6B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21" y="73753"/>
            <a:ext cx="4942360" cy="41207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FD506A-BDA7-EC0B-AFDC-920F860A6DF1}"/>
              </a:ext>
            </a:extLst>
          </p:cNvPr>
          <p:cNvSpPr txBox="1"/>
          <p:nvPr/>
        </p:nvSpPr>
        <p:spPr>
          <a:xfrm>
            <a:off x="2541864" y="4450789"/>
            <a:ext cx="192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expression a</a:t>
            </a:r>
            <a:endParaRPr lang="zh-CN" altLang="en-US" sz="2000">
              <a:latin typeface="Georgia" panose="02040502050405020303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FE2EF0-6055-532B-6C26-57A2073E64FF}"/>
              </a:ext>
            </a:extLst>
          </p:cNvPr>
          <p:cNvSpPr txBox="1"/>
          <p:nvPr/>
        </p:nvSpPr>
        <p:spPr>
          <a:xfrm>
            <a:off x="7383710" y="4450789"/>
            <a:ext cx="192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Georgia" panose="02040502050405020303" pitchFamily="18" charset="0"/>
              </a:rPr>
              <a:t>expression b</a:t>
            </a:r>
            <a:endParaRPr lang="zh-CN" altLang="en-US" sz="20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5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83D93FC-FBE2-9D5B-0F92-C9F963E13296}"/>
              </a:ext>
            </a:extLst>
          </p:cNvPr>
          <p:cNvSpPr/>
          <p:nvPr/>
        </p:nvSpPr>
        <p:spPr>
          <a:xfrm>
            <a:off x="276837" y="645952"/>
            <a:ext cx="9957732" cy="539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35F3F3-1150-9858-4DD0-4106734A92F5}"/>
              </a:ext>
            </a:extLst>
          </p:cNvPr>
          <p:cNvSpPr/>
          <p:nvPr/>
        </p:nvSpPr>
        <p:spPr>
          <a:xfrm>
            <a:off x="624628" y="813732"/>
            <a:ext cx="9148546" cy="2388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>
                <a:solidFill>
                  <a:schemeClr val="tx1"/>
                </a:solidFill>
                <a:latin typeface="Georgia" panose="02040502050405020303" pitchFamily="18" charset="0"/>
              </a:rPr>
              <a:t>main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B99FB7-86E9-BA9B-69E2-3DDBDBBC9DF6}"/>
              </a:ext>
            </a:extLst>
          </p:cNvPr>
          <p:cNvSpPr/>
          <p:nvPr/>
        </p:nvSpPr>
        <p:spPr>
          <a:xfrm>
            <a:off x="939567" y="1468073"/>
            <a:ext cx="3607266" cy="14261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transaction local private memory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1F06EB-4D6C-0E89-5EDC-863A6EDAA733}"/>
              </a:ext>
            </a:extLst>
          </p:cNvPr>
          <p:cNvSpPr/>
          <p:nvPr/>
        </p:nvSpPr>
        <p:spPr>
          <a:xfrm>
            <a:off x="1263941" y="1963023"/>
            <a:ext cx="1386980" cy="3691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data item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30E8E7-9A36-5DD2-BFF0-09D2BC8FEC34}"/>
              </a:ext>
            </a:extLst>
          </p:cNvPr>
          <p:cNvSpPr/>
          <p:nvPr/>
        </p:nvSpPr>
        <p:spPr>
          <a:xfrm>
            <a:off x="2975295" y="1963023"/>
            <a:ext cx="1386980" cy="3691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data item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B63A1C-930E-07BD-28EA-851E67233892}"/>
              </a:ext>
            </a:extLst>
          </p:cNvPr>
          <p:cNvSpPr/>
          <p:nvPr/>
        </p:nvSpPr>
        <p:spPr>
          <a:xfrm>
            <a:off x="1263941" y="2411833"/>
            <a:ext cx="1386980" cy="3691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data item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13B680-4386-EB7B-A265-65273ABDA1A8}"/>
              </a:ext>
            </a:extLst>
          </p:cNvPr>
          <p:cNvSpPr/>
          <p:nvPr/>
        </p:nvSpPr>
        <p:spPr>
          <a:xfrm>
            <a:off x="2975295" y="2411833"/>
            <a:ext cx="1386980" cy="3691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......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FDCE41-8589-6DA9-B56E-C476A37FD6A2}"/>
              </a:ext>
            </a:extLst>
          </p:cNvPr>
          <p:cNvSpPr/>
          <p:nvPr/>
        </p:nvSpPr>
        <p:spPr>
          <a:xfrm>
            <a:off x="5890471" y="1468073"/>
            <a:ext cx="3607266" cy="14261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database buffer pool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E438D6-B85E-50E9-A2A8-43148F8E1797}"/>
              </a:ext>
            </a:extLst>
          </p:cNvPr>
          <p:cNvSpPr/>
          <p:nvPr/>
        </p:nvSpPr>
        <p:spPr>
          <a:xfrm>
            <a:off x="6096000" y="1921078"/>
            <a:ext cx="1410048" cy="401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log buffer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88EB8D-813E-75C4-2208-4B7E3FBB2125}"/>
              </a:ext>
            </a:extLst>
          </p:cNvPr>
          <p:cNvSpPr/>
          <p:nvPr/>
        </p:nvSpPr>
        <p:spPr>
          <a:xfrm>
            <a:off x="7884603" y="1921078"/>
            <a:ext cx="1410048" cy="401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data buffer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47665E-EC34-D6E7-D9FB-726FB5AFD74D}"/>
              </a:ext>
            </a:extLst>
          </p:cNvPr>
          <p:cNvSpPr/>
          <p:nvPr/>
        </p:nvSpPr>
        <p:spPr>
          <a:xfrm>
            <a:off x="6096000" y="2399250"/>
            <a:ext cx="1410048" cy="401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block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1D3D1C-61B5-C8CA-B8C9-47B3DE9FB3FC}"/>
              </a:ext>
            </a:extLst>
          </p:cNvPr>
          <p:cNvSpPr/>
          <p:nvPr/>
        </p:nvSpPr>
        <p:spPr>
          <a:xfrm>
            <a:off x="7879012" y="2399250"/>
            <a:ext cx="1410048" cy="401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......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2" name="圆柱体 11">
            <a:extLst>
              <a:ext uri="{FF2B5EF4-FFF2-40B4-BE49-F238E27FC236}">
                <a16:creationId xmlns:a16="http://schemas.microsoft.com/office/drawing/2014/main" id="{65F0A825-FDFB-F650-54F6-97C3BC401B07}"/>
              </a:ext>
            </a:extLst>
          </p:cNvPr>
          <p:cNvSpPr/>
          <p:nvPr/>
        </p:nvSpPr>
        <p:spPr>
          <a:xfrm>
            <a:off x="6096000" y="4190298"/>
            <a:ext cx="3296874" cy="159390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87E0016-E0A9-290D-ACFE-93251C1D0CE2}"/>
              </a:ext>
            </a:extLst>
          </p:cNvPr>
          <p:cNvSpPr/>
          <p:nvPr/>
        </p:nvSpPr>
        <p:spPr>
          <a:xfrm>
            <a:off x="6472106" y="4685945"/>
            <a:ext cx="1788253" cy="42644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physical block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9014BC3-614C-847A-D7C9-7BD376EB60B2}"/>
              </a:ext>
            </a:extLst>
          </p:cNvPr>
          <p:cNvSpPr/>
          <p:nvPr/>
        </p:nvSpPr>
        <p:spPr>
          <a:xfrm>
            <a:off x="7171191" y="5181592"/>
            <a:ext cx="1788253" cy="42644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physical block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A33E2E00-346A-3B6B-99E4-22C91196ADC0}"/>
              </a:ext>
            </a:extLst>
          </p:cNvPr>
          <p:cNvSpPr/>
          <p:nvPr/>
        </p:nvSpPr>
        <p:spPr>
          <a:xfrm>
            <a:off x="6828639" y="3288483"/>
            <a:ext cx="260058" cy="784371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CC31B717-358E-0315-35AB-C9BD22D5B237}"/>
              </a:ext>
            </a:extLst>
          </p:cNvPr>
          <p:cNvSpPr/>
          <p:nvPr/>
        </p:nvSpPr>
        <p:spPr>
          <a:xfrm>
            <a:off x="8086987" y="3288483"/>
            <a:ext cx="260058" cy="784371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F20944C-0C5D-9AF8-4C18-85E735FBC562}"/>
              </a:ext>
            </a:extLst>
          </p:cNvPr>
          <p:cNvSpPr/>
          <p:nvPr/>
        </p:nvSpPr>
        <p:spPr>
          <a:xfrm>
            <a:off x="4765296" y="1832993"/>
            <a:ext cx="838899" cy="26006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04A31EA0-6B44-724F-6B1C-6577EEA53062}"/>
              </a:ext>
            </a:extLst>
          </p:cNvPr>
          <p:cNvSpPr/>
          <p:nvPr/>
        </p:nvSpPr>
        <p:spPr>
          <a:xfrm>
            <a:off x="4765296" y="2428612"/>
            <a:ext cx="838899" cy="260060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6B3DE-91AE-A84D-59D4-95567696A3C0}"/>
              </a:ext>
            </a:extLst>
          </p:cNvPr>
          <p:cNvSpPr txBox="1"/>
          <p:nvPr/>
        </p:nvSpPr>
        <p:spPr>
          <a:xfrm>
            <a:off x="4765296" y="1468073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Georgia" panose="02040502050405020303" pitchFamily="18" charset="0"/>
              </a:rPr>
              <a:t>write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299D07-E0BF-01EA-6617-F1AECDC8FB3F}"/>
              </a:ext>
            </a:extLst>
          </p:cNvPr>
          <p:cNvSpPr txBox="1"/>
          <p:nvPr/>
        </p:nvSpPr>
        <p:spPr>
          <a:xfrm>
            <a:off x="4871207" y="2596391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Georgia" panose="02040502050405020303" pitchFamily="18" charset="0"/>
              </a:rPr>
              <a:t>read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0C9060-D2DB-0E0D-7176-0C1E2A888E7D}"/>
              </a:ext>
            </a:extLst>
          </p:cNvPr>
          <p:cNvSpPr txBox="1"/>
          <p:nvPr/>
        </p:nvSpPr>
        <p:spPr>
          <a:xfrm>
            <a:off x="6031159" y="3452876"/>
            <a:ext cx="87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Georgia" panose="02040502050405020303" pitchFamily="18" charset="0"/>
              </a:rPr>
              <a:t>output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B14EA80-35B9-A694-58CE-1F6C89517088}"/>
              </a:ext>
            </a:extLst>
          </p:cNvPr>
          <p:cNvSpPr txBox="1"/>
          <p:nvPr/>
        </p:nvSpPr>
        <p:spPr>
          <a:xfrm>
            <a:off x="8293565" y="3452876"/>
            <a:ext cx="74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Georgia" panose="02040502050405020303" pitchFamily="18" charset="0"/>
              </a:rPr>
              <a:t>input</a:t>
            </a:r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625D86-FC5C-4651-2A34-3C281392573C}"/>
              </a:ext>
            </a:extLst>
          </p:cNvPr>
          <p:cNvSpPr txBox="1"/>
          <p:nvPr/>
        </p:nvSpPr>
        <p:spPr>
          <a:xfrm>
            <a:off x="7394633" y="4185185"/>
            <a:ext cx="69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Georgia" panose="02040502050405020303" pitchFamily="18" charset="0"/>
              </a:rPr>
              <a:t>disk</a:t>
            </a:r>
            <a:endParaRPr lang="zh-CN" alt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98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5E30468-1743-AAA2-1787-F82482CB51BB}"/>
              </a:ext>
            </a:extLst>
          </p:cNvPr>
          <p:cNvSpPr/>
          <p:nvPr/>
        </p:nvSpPr>
        <p:spPr>
          <a:xfrm>
            <a:off x="729100" y="385894"/>
            <a:ext cx="10733802" cy="572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8C4774-090F-93EC-D47E-9A5A0ADFB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9" y="1264065"/>
            <a:ext cx="4585020" cy="26552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435128-B40B-6C56-C11D-0C31F099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41" y="4120610"/>
            <a:ext cx="3990888" cy="17911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DE3FB6-41E9-75F7-37B3-4B6157A6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79" y="1153453"/>
            <a:ext cx="5095001" cy="32294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C4EFC63-77D8-0A36-A245-296F63845AC6}"/>
              </a:ext>
            </a:extLst>
          </p:cNvPr>
          <p:cNvSpPr txBox="1"/>
          <p:nvPr/>
        </p:nvSpPr>
        <p:spPr>
          <a:xfrm>
            <a:off x="5287815" y="478172"/>
            <a:ext cx="166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Georgia" panose="02040502050405020303" pitchFamily="18" charset="0"/>
              </a:rPr>
              <a:t>log</a:t>
            </a:r>
            <a:r>
              <a:rPr lang="en-US" altLang="zh-CN" sz="2000"/>
              <a:t> </a:t>
            </a:r>
            <a:r>
              <a:rPr lang="zh-CN" altLang="en-US" sz="2400">
                <a:latin typeface="华文中宋" panose="02010600040101010101" pitchFamily="2" charset="-122"/>
                <a:ea typeface="华文中宋" panose="02010600040101010101" pitchFamily="2" charset="-122"/>
              </a:rPr>
              <a:t>文件</a:t>
            </a:r>
            <a:endParaRPr lang="zh-CN" altLang="en-US" sz="200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3D7CE7-332B-DA6F-3291-0177785CCF38}"/>
              </a:ext>
            </a:extLst>
          </p:cNvPr>
          <p:cNvSpPr txBox="1"/>
          <p:nvPr/>
        </p:nvSpPr>
        <p:spPr>
          <a:xfrm>
            <a:off x="5230229" y="4335587"/>
            <a:ext cx="60568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事务</a:t>
            </a:r>
            <a:r>
              <a:rPr lang="en-US" altLang="zh-CN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银行有</a:t>
            </a:r>
            <a:r>
              <a:rPr lang="zh-CN" altLang="en-US" sz="200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两个账户 </a:t>
            </a:r>
            <a:r>
              <a:rPr lang="en-US" altLang="zh-CN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A </a:t>
            </a:r>
            <a:r>
              <a:rPr lang="zh-CN" altLang="en-US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和 </a:t>
            </a:r>
            <a:r>
              <a:rPr lang="en-US" altLang="zh-CN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，初始账户分别为 </a:t>
            </a:r>
            <a:r>
              <a:rPr lang="en-US" altLang="zh-CN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1000 </a:t>
            </a:r>
            <a:r>
              <a:rPr lang="zh-CN" altLang="en-US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和 </a:t>
            </a:r>
            <a:r>
              <a:rPr lang="en-US" altLang="zh-CN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2000</a:t>
            </a:r>
            <a:r>
              <a:rPr lang="zh-CN" altLang="en-US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，事务负责从账户 </a:t>
            </a:r>
            <a:r>
              <a:rPr lang="en-US" altLang="zh-CN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A </a:t>
            </a:r>
            <a:r>
              <a:rPr lang="zh-CN" altLang="en-US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转账 </a:t>
            </a:r>
            <a:r>
              <a:rPr lang="en-US" altLang="zh-CN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50 </a:t>
            </a:r>
            <a:r>
              <a:rPr lang="zh-CN" altLang="en-US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到账户 </a:t>
            </a:r>
            <a:r>
              <a:rPr lang="en-US" altLang="zh-CN" sz="2000"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</a:p>
          <a:p>
            <a:endParaRPr lang="en-US" altLang="zh-CN" sz="20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事务</a:t>
            </a:r>
            <a:r>
              <a:rPr lang="en-US" altLang="zh-CN" sz="2000" b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事务从账户 </a:t>
            </a: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C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取 </a:t>
            </a: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100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元，账户原有 </a:t>
            </a: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700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val="124393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83CAAD-83E2-E9EA-80F1-B4A7F12A48EE}"/>
              </a:ext>
            </a:extLst>
          </p:cNvPr>
          <p:cNvSpPr/>
          <p:nvPr/>
        </p:nvSpPr>
        <p:spPr>
          <a:xfrm>
            <a:off x="1887523" y="788565"/>
            <a:ext cx="6786694" cy="324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CFF47D-3FCB-5056-F9ED-8023665101F8}"/>
                  </a:ext>
                </a:extLst>
              </p:cNvPr>
              <p:cNvSpPr txBox="1"/>
              <p:nvPr/>
            </p:nvSpPr>
            <p:spPr>
              <a:xfrm>
                <a:off x="2773956" y="947955"/>
                <a:ext cx="3668133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altLang="zh-CN" sz="2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1000, 950&gt;</m:t>
                      </m:r>
                    </m:oMath>
                  </m:oMathPara>
                </a14:m>
                <a:endParaRPr lang="en-US" altLang="zh-CN" sz="2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2000, 2050&gt;</m:t>
                      </m:r>
                    </m:oMath>
                  </m:oMathPara>
                </a14:m>
                <a:endParaRPr lang="en-US" altLang="zh-CN" sz="2400" b="0"/>
              </a:p>
              <a:p>
                <a:endParaRPr lang="en-US" altLang="zh-CN" sz="2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2000&gt;</m:t>
                      </m:r>
                    </m:oMath>
                  </m:oMathPara>
                </a14:m>
                <a:endParaRPr lang="en-US" altLang="zh-CN" sz="2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1000&gt;</m:t>
                      </m:r>
                    </m:oMath>
                  </m:oMathPara>
                </a14:m>
                <a:endParaRPr lang="en-US" altLang="zh-CN" sz="2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abort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altLang="zh-CN" sz="2400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CFF47D-3FCB-5056-F9ED-802366510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56" y="947955"/>
                <a:ext cx="3668133" cy="2954655"/>
              </a:xfrm>
              <a:prstGeom prst="rect">
                <a:avLst/>
              </a:prstGeo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312F8DD-E6EA-5F01-6DCE-351125BD70CB}"/>
              </a:ext>
            </a:extLst>
          </p:cNvPr>
          <p:cNvCxnSpPr/>
          <p:nvPr/>
        </p:nvCxnSpPr>
        <p:spPr>
          <a:xfrm>
            <a:off x="2896998" y="2273417"/>
            <a:ext cx="269006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35CB87D-6098-90A0-D013-A0104B06B445}"/>
              </a:ext>
            </a:extLst>
          </p:cNvPr>
          <p:cNvCxnSpPr/>
          <p:nvPr/>
        </p:nvCxnSpPr>
        <p:spPr>
          <a:xfrm flipV="1">
            <a:off x="6098793" y="1140903"/>
            <a:ext cx="0" cy="989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B9EBF6B-D25F-C9A8-A897-8B3A065BC59B}"/>
              </a:ext>
            </a:extLst>
          </p:cNvPr>
          <p:cNvCxnSpPr/>
          <p:nvPr/>
        </p:nvCxnSpPr>
        <p:spPr>
          <a:xfrm>
            <a:off x="6090404" y="2425282"/>
            <a:ext cx="0" cy="1064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CDFAC65-5661-67F4-CBAD-0E4CF43EEC0F}"/>
              </a:ext>
            </a:extLst>
          </p:cNvPr>
          <p:cNvSpPr txBox="1"/>
          <p:nvPr/>
        </p:nvSpPr>
        <p:spPr>
          <a:xfrm>
            <a:off x="6265921" y="1300259"/>
            <a:ext cx="1435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backward scanning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22CBAC-D099-2F40-A012-C362E9C85C78}"/>
              </a:ext>
            </a:extLst>
          </p:cNvPr>
          <p:cNvSpPr txBox="1"/>
          <p:nvPr/>
        </p:nvSpPr>
        <p:spPr>
          <a:xfrm>
            <a:off x="6265921" y="2508651"/>
            <a:ext cx="1435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rollback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appending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98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B27CF58-EB08-D2D4-6D90-2D9BAC601E6D}"/>
              </a:ext>
            </a:extLst>
          </p:cNvPr>
          <p:cNvSpPr/>
          <p:nvPr/>
        </p:nvSpPr>
        <p:spPr>
          <a:xfrm>
            <a:off x="1147893" y="888358"/>
            <a:ext cx="8967832" cy="2894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2A299A-203E-9FAF-DB4A-742D3C9E777E}"/>
              </a:ext>
            </a:extLst>
          </p:cNvPr>
          <p:cNvSpPr/>
          <p:nvPr/>
        </p:nvSpPr>
        <p:spPr>
          <a:xfrm>
            <a:off x="1367406" y="1254154"/>
            <a:ext cx="4144161" cy="2174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冲突 </a:t>
            </a:r>
            <a:r>
              <a:rPr lang="en-US" altLang="zh-CN"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并发事务已提交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7E7622F-7F6A-3726-BEAC-28B48784FD13}"/>
              </a:ext>
            </a:extLst>
          </p:cNvPr>
          <p:cNvCxnSpPr/>
          <p:nvPr/>
        </p:nvCxnSpPr>
        <p:spPr>
          <a:xfrm>
            <a:off x="2718034" y="2239860"/>
            <a:ext cx="1946246" cy="0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CF3A6A-2AD1-693D-4579-796564175AE4}"/>
                  </a:ext>
                </a:extLst>
              </p:cNvPr>
              <p:cNvSpPr txBox="1"/>
              <p:nvPr/>
            </p:nvSpPr>
            <p:spPr>
              <a:xfrm>
                <a:off x="2275515" y="1785457"/>
                <a:ext cx="12835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startTS</a:t>
                </a:r>
                <a:r>
                  <a:rPr lang="en-US" altLang="zh-CN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)</a:t>
                </a:r>
                <a:endParaRPr lang="zh-CN" altLang="en-US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CF3A6A-2AD1-693D-4579-79656417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15" y="1785457"/>
                <a:ext cx="1283515" cy="369332"/>
              </a:xfrm>
              <a:prstGeom prst="rect">
                <a:avLst/>
              </a:prstGeom>
              <a:blipFill>
                <a:blip r:embed="rId2"/>
                <a:stretch>
                  <a:fillRect l="-3791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06E4FFC-33F6-0BCA-84C6-A613411A45B1}"/>
              </a:ext>
            </a:extLst>
          </p:cNvPr>
          <p:cNvCxnSpPr/>
          <p:nvPr/>
        </p:nvCxnSpPr>
        <p:spPr>
          <a:xfrm>
            <a:off x="2148980" y="2694264"/>
            <a:ext cx="1946246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FDA68B2-3ED3-AE02-959E-6CFEB5FE8D89}"/>
                  </a:ext>
                </a:extLst>
              </p:cNvPr>
              <p:cNvSpPr txBox="1"/>
              <p:nvPr/>
            </p:nvSpPr>
            <p:spPr>
              <a:xfrm>
                <a:off x="1722541" y="2763047"/>
                <a:ext cx="1283515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startTS</a:t>
                </a:r>
                <a:r>
                  <a:rPr lang="en-US" altLang="zh-CN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/>
                  <a:t>)</a:t>
                </a:r>
                <a:endParaRPr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FDA68B2-3ED3-AE02-959E-6CFEB5FE8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41" y="2763047"/>
                <a:ext cx="1283515" cy="391646"/>
              </a:xfrm>
              <a:prstGeom prst="rect">
                <a:avLst/>
              </a:prstGeom>
              <a:blipFill>
                <a:blip r:embed="rId3"/>
                <a:stretch>
                  <a:fillRect l="-4286" t="-7692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AC2940-804D-AC7A-EE32-8580390782B8}"/>
                  </a:ext>
                </a:extLst>
              </p:cNvPr>
              <p:cNvSpPr txBox="1"/>
              <p:nvPr/>
            </p:nvSpPr>
            <p:spPr>
              <a:xfrm>
                <a:off x="3294079" y="2763047"/>
                <a:ext cx="1459685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commitTS</a:t>
                </a:r>
                <a:r>
                  <a:rPr lang="en-US" altLang="zh-CN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/>
                  <a:t>)</a:t>
                </a:r>
                <a:endParaRPr lang="zh-CN" altLang="en-US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8AC2940-804D-AC7A-EE32-858039078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079" y="2763047"/>
                <a:ext cx="1459685" cy="391646"/>
              </a:xfrm>
              <a:prstGeom prst="rect">
                <a:avLst/>
              </a:prstGeom>
              <a:blipFill>
                <a:blip r:embed="rId4"/>
                <a:stretch>
                  <a:fillRect l="-3333" t="-7692" r="-7917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29F2EE9-4866-F4DF-BEE1-602F3D9FADD0}"/>
              </a:ext>
            </a:extLst>
          </p:cNvPr>
          <p:cNvCxnSpPr>
            <a:cxnSpLocks/>
          </p:cNvCxnSpPr>
          <p:nvPr/>
        </p:nvCxnSpPr>
        <p:spPr>
          <a:xfrm>
            <a:off x="3022834" y="2561438"/>
            <a:ext cx="1072392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8730269-A521-53A2-D255-C62B85642335}"/>
              </a:ext>
            </a:extLst>
          </p:cNvPr>
          <p:cNvSpPr txBox="1"/>
          <p:nvPr/>
        </p:nvSpPr>
        <p:spPr>
          <a:xfrm>
            <a:off x="1722541" y="2364491"/>
            <a:ext cx="987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华文中宋" panose="02010600040101010101" pitchFamily="2" charset="-122"/>
                <a:ea typeface="华文中宋" panose="02010600040101010101" pitchFamily="2" charset="-122"/>
              </a:rPr>
              <a:t>两种可能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BF848F-44B8-600E-6919-E0E9C14E6A60}"/>
              </a:ext>
            </a:extLst>
          </p:cNvPr>
          <p:cNvSpPr/>
          <p:nvPr/>
        </p:nvSpPr>
        <p:spPr>
          <a:xfrm>
            <a:off x="5732477" y="1254154"/>
            <a:ext cx="4144161" cy="2174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冲突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：并发事务正在提交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6DD1184-3EC5-128E-EDD6-9D3BC3ED28A5}"/>
              </a:ext>
            </a:extLst>
          </p:cNvPr>
          <p:cNvCxnSpPr>
            <a:cxnSpLocks/>
          </p:cNvCxnSpPr>
          <p:nvPr/>
        </p:nvCxnSpPr>
        <p:spPr>
          <a:xfrm>
            <a:off x="7256477" y="2207702"/>
            <a:ext cx="1603701" cy="0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63FB726-16F3-9A41-DB5C-F295A5D26440}"/>
                  </a:ext>
                </a:extLst>
              </p:cNvPr>
              <p:cNvSpPr txBox="1"/>
              <p:nvPr/>
            </p:nvSpPr>
            <p:spPr>
              <a:xfrm>
                <a:off x="6516852" y="1728456"/>
                <a:ext cx="12835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startTS</a:t>
                </a:r>
                <a:r>
                  <a:rPr lang="en-US" altLang="zh-CN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)</a:t>
                </a:r>
                <a:endParaRPr lang="zh-CN" altLang="en-US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63FB726-16F3-9A41-DB5C-F295A5D26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52" y="1728456"/>
                <a:ext cx="1283515" cy="369332"/>
              </a:xfrm>
              <a:prstGeom prst="rect">
                <a:avLst/>
              </a:prstGeom>
              <a:blipFill>
                <a:blip r:embed="rId5"/>
                <a:stretch>
                  <a:fillRect l="-3791"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930EE07-93E0-8CD0-A275-E327BD23D01D}"/>
              </a:ext>
            </a:extLst>
          </p:cNvPr>
          <p:cNvCxnSpPr>
            <a:cxnSpLocks/>
          </p:cNvCxnSpPr>
          <p:nvPr/>
        </p:nvCxnSpPr>
        <p:spPr>
          <a:xfrm>
            <a:off x="6837028" y="2672268"/>
            <a:ext cx="2007769" cy="21996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9A8209F-164A-3C66-B513-37BD88D35E8D}"/>
              </a:ext>
            </a:extLst>
          </p:cNvPr>
          <p:cNvCxnSpPr>
            <a:cxnSpLocks/>
          </p:cNvCxnSpPr>
          <p:nvPr/>
        </p:nvCxnSpPr>
        <p:spPr>
          <a:xfrm>
            <a:off x="7800367" y="2556039"/>
            <a:ext cx="1044430" cy="0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5601BED-7E27-C537-B3F3-134A58FCD57C}"/>
                  </a:ext>
                </a:extLst>
              </p:cNvPr>
              <p:cNvSpPr txBox="1"/>
              <p:nvPr/>
            </p:nvSpPr>
            <p:spPr>
              <a:xfrm>
                <a:off x="6758035" y="2863065"/>
                <a:ext cx="1283515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startTS</a:t>
                </a:r>
                <a:r>
                  <a:rPr lang="en-US" altLang="zh-CN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/>
                  <a:t>)</a:t>
                </a:r>
                <a:endParaRPr lang="zh-CN" altLang="en-US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5601BED-7E27-C537-B3F3-134A58FCD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035" y="2863065"/>
                <a:ext cx="1283515" cy="391646"/>
              </a:xfrm>
              <a:prstGeom prst="rect">
                <a:avLst/>
              </a:prstGeom>
              <a:blipFill>
                <a:blip r:embed="rId6"/>
                <a:stretch>
                  <a:fillRect l="-4286" t="-9375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4829E084-D540-5E13-A4CD-314631D694A3}"/>
              </a:ext>
            </a:extLst>
          </p:cNvPr>
          <p:cNvSpPr txBox="1"/>
          <p:nvPr/>
        </p:nvSpPr>
        <p:spPr>
          <a:xfrm>
            <a:off x="6168711" y="2335459"/>
            <a:ext cx="987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华文中宋" panose="02010600040101010101" pitchFamily="2" charset="-122"/>
                <a:ea typeface="华文中宋" panose="02010600040101010101" pitchFamily="2" charset="-122"/>
              </a:rPr>
              <a:t>两种可能</a:t>
            </a:r>
          </a:p>
        </p:txBody>
      </p:sp>
    </p:spTree>
    <p:extLst>
      <p:ext uri="{BB962C8B-B14F-4D97-AF65-F5344CB8AC3E}">
        <p14:creationId xmlns:p14="http://schemas.microsoft.com/office/powerpoint/2010/main" val="330391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1A1CE2D-EE27-E219-1FD9-F511D4876BEC}"/>
              </a:ext>
            </a:extLst>
          </p:cNvPr>
          <p:cNvSpPr/>
          <p:nvPr/>
        </p:nvSpPr>
        <p:spPr>
          <a:xfrm>
            <a:off x="3562246" y="1211497"/>
            <a:ext cx="3825379" cy="3164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D96BF4-4689-8EC0-2670-D2D9FE2010AA}"/>
              </a:ext>
            </a:extLst>
          </p:cNvPr>
          <p:cNvSpPr/>
          <p:nvPr/>
        </p:nvSpPr>
        <p:spPr>
          <a:xfrm>
            <a:off x="4160937" y="1694577"/>
            <a:ext cx="2628000" cy="3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Query Planning</a:t>
            </a:r>
            <a:endParaRPr lang="zh-CN" altLang="en-US" sz="200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025ACC-5151-A40E-DF2A-6D0E7310BED8}"/>
              </a:ext>
            </a:extLst>
          </p:cNvPr>
          <p:cNvSpPr/>
          <p:nvPr/>
        </p:nvSpPr>
        <p:spPr>
          <a:xfrm>
            <a:off x="4160938" y="2140591"/>
            <a:ext cx="2628000" cy="3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Operator Execution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C39086-7211-4C93-4F8D-17BDE8E6E181}"/>
              </a:ext>
            </a:extLst>
          </p:cNvPr>
          <p:cNvSpPr/>
          <p:nvPr/>
        </p:nvSpPr>
        <p:spPr>
          <a:xfrm>
            <a:off x="4160936" y="2595870"/>
            <a:ext cx="2628000" cy="3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Access </a:t>
            </a:r>
            <a:r>
              <a:rPr lang="en-US" altLang="zh-CN" sz="200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Methods</a:t>
            </a:r>
            <a:endParaRPr lang="zh-CN" altLang="en-US" sz="2000">
              <a:solidFill>
                <a:schemeClr val="tx1"/>
              </a:solidFill>
              <a:latin typeface="新宋体" panose="02010609030101010101" pitchFamily="49" charset="-122"/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0F2AFB-435D-0CF1-6D08-802DC60B3413}"/>
              </a:ext>
            </a:extLst>
          </p:cNvPr>
          <p:cNvSpPr/>
          <p:nvPr/>
        </p:nvSpPr>
        <p:spPr>
          <a:xfrm>
            <a:off x="4160936" y="3050273"/>
            <a:ext cx="2628000" cy="3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Buffer Pool Manager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B49648-E593-0DFF-83C5-D01913C2A1A0}"/>
              </a:ext>
            </a:extLst>
          </p:cNvPr>
          <p:cNvSpPr/>
          <p:nvPr/>
        </p:nvSpPr>
        <p:spPr>
          <a:xfrm>
            <a:off x="4160936" y="3513065"/>
            <a:ext cx="2628000" cy="3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eorgia" panose="02040502050405020303" pitchFamily="18" charset="0"/>
              </a:rPr>
              <a:t>Disk Manager</a:t>
            </a:r>
            <a:endParaRPr lang="zh-CN" altLang="en-US" sz="20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2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5A9FAE-4038-6EEF-6236-B860A8E27440}"/>
              </a:ext>
            </a:extLst>
          </p:cNvPr>
          <p:cNvSpPr/>
          <p:nvPr/>
        </p:nvSpPr>
        <p:spPr>
          <a:xfrm>
            <a:off x="1677797" y="683133"/>
            <a:ext cx="7541703" cy="549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CC1DF22-29B2-34BB-D465-7095FC7FF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072643"/>
              </p:ext>
            </p:extLst>
          </p:nvPr>
        </p:nvGraphicFramePr>
        <p:xfrm>
          <a:off x="3640823" y="1004171"/>
          <a:ext cx="4140000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963">
                  <a:extLst>
                    <a:ext uri="{9D8B030D-6E8A-4147-A177-3AD203B41FA5}">
                      <a16:colId xmlns:a16="http://schemas.microsoft.com/office/drawing/2014/main" val="251857075"/>
                    </a:ext>
                  </a:extLst>
                </a:gridCol>
                <a:gridCol w="582200">
                  <a:extLst>
                    <a:ext uri="{9D8B030D-6E8A-4147-A177-3AD203B41FA5}">
                      <a16:colId xmlns:a16="http://schemas.microsoft.com/office/drawing/2014/main" val="3107978855"/>
                    </a:ext>
                  </a:extLst>
                </a:gridCol>
                <a:gridCol w="560626">
                  <a:extLst>
                    <a:ext uri="{9D8B030D-6E8A-4147-A177-3AD203B41FA5}">
                      <a16:colId xmlns:a16="http://schemas.microsoft.com/office/drawing/2014/main" val="591487707"/>
                    </a:ext>
                  </a:extLst>
                </a:gridCol>
                <a:gridCol w="452799">
                  <a:extLst>
                    <a:ext uri="{9D8B030D-6E8A-4147-A177-3AD203B41FA5}">
                      <a16:colId xmlns:a16="http://schemas.microsoft.com/office/drawing/2014/main" val="1950844685"/>
                    </a:ext>
                  </a:extLst>
                </a:gridCol>
                <a:gridCol w="571412">
                  <a:extLst>
                    <a:ext uri="{9D8B030D-6E8A-4147-A177-3AD203B41FA5}">
                      <a16:colId xmlns:a16="http://schemas.microsoft.com/office/drawing/2014/main" val="234990233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zh-CN" altLang="en-US" sz="2000" b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b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000" b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2661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F66C807-DAE9-089A-1058-C9F01364FE54}"/>
              </a:ext>
            </a:extLst>
          </p:cNvPr>
          <p:cNvSpPr/>
          <p:nvPr/>
        </p:nvSpPr>
        <p:spPr>
          <a:xfrm>
            <a:off x="4773339" y="1937856"/>
            <a:ext cx="1188000" cy="302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0000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F44B1A-0772-56DF-55E2-F35BE4EA839E}"/>
                  </a:ext>
                </a:extLst>
              </p:cNvPr>
              <p:cNvSpPr/>
              <p:nvPr/>
            </p:nvSpPr>
            <p:spPr>
              <a:xfrm>
                <a:off x="4773338" y="2488905"/>
                <a:ext cx="2232000" cy="3020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]</a:t>
                </a:r>
                <a:endParaRPr lang="zh-CN" altLang="en-US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F44B1A-0772-56DF-55E2-F35BE4EA8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338" y="2488905"/>
                <a:ext cx="2232000" cy="302004"/>
              </a:xfrm>
              <a:prstGeom prst="rect">
                <a:avLst/>
              </a:prstGeom>
              <a:blipFill>
                <a:blip r:embed="rId2"/>
                <a:stretch>
                  <a:fillRect l="-820" t="-20000" r="-820" b="-4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2E287B0F-A444-C770-447F-27A4A884A040}"/>
              </a:ext>
            </a:extLst>
          </p:cNvPr>
          <p:cNvSpPr/>
          <p:nvPr/>
        </p:nvSpPr>
        <p:spPr>
          <a:xfrm>
            <a:off x="4773337" y="3066519"/>
            <a:ext cx="2232000" cy="302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pitchFamily="18" charset="0"/>
              </a:rPr>
              <a:t>visibility info </a:t>
            </a:r>
            <a:endParaRPr lang="zh-CN" altLang="en-US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57E608D6-DCF0-1AAA-0411-685BE54909DE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H="1" flipV="1">
            <a:off x="3640823" y="1256170"/>
            <a:ext cx="1132516" cy="832687"/>
          </a:xfrm>
          <a:prstGeom prst="bentConnector3">
            <a:avLst>
              <a:gd name="adj1" fmla="val -201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101E449B-138E-EE17-2975-CF03786F7EF2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H="1" flipV="1">
            <a:off x="3640822" y="1256171"/>
            <a:ext cx="1132515" cy="1383736"/>
          </a:xfrm>
          <a:prstGeom prst="bentConnector3">
            <a:avLst>
              <a:gd name="adj1" fmla="val -201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FAE33DD9-8042-0C71-4331-BFA0D150E8AF}"/>
              </a:ext>
            </a:extLst>
          </p:cNvPr>
          <p:cNvCxnSpPr>
            <a:cxnSpLocks/>
            <a:stCxn id="6" idx="1"/>
            <a:endCxn id="9" idx="1"/>
          </p:cNvCxnSpPr>
          <p:nvPr/>
        </p:nvCxnSpPr>
        <p:spPr>
          <a:xfrm rot="10800000" flipH="1" flipV="1">
            <a:off x="3640823" y="1256171"/>
            <a:ext cx="1132514" cy="1961350"/>
          </a:xfrm>
          <a:prstGeom prst="bentConnector3">
            <a:avLst>
              <a:gd name="adj1" fmla="val -201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290629D-62E6-FCA8-F078-02315A20245A}"/>
              </a:ext>
            </a:extLst>
          </p:cNvPr>
          <p:cNvSpPr txBox="1"/>
          <p:nvPr/>
        </p:nvSpPr>
        <p:spPr>
          <a:xfrm>
            <a:off x="2906782" y="1700051"/>
            <a:ext cx="130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null bitmap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2760CD-526C-ABB5-C490-140A6203E2C3}"/>
              </a:ext>
            </a:extLst>
          </p:cNvPr>
          <p:cNvSpPr txBox="1"/>
          <p:nvPr/>
        </p:nvSpPr>
        <p:spPr>
          <a:xfrm>
            <a:off x="2906782" y="2284228"/>
            <a:ext cx="166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offset-size array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EBE213-A269-463E-2BB4-7C7295C9144F}"/>
              </a:ext>
            </a:extLst>
          </p:cNvPr>
          <p:cNvSpPr txBox="1"/>
          <p:nvPr/>
        </p:nvSpPr>
        <p:spPr>
          <a:xfrm>
            <a:off x="2906782" y="2784346"/>
            <a:ext cx="219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concurrency control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758E69D-E746-E89C-29FD-C7B193AA8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82" y="3952662"/>
            <a:ext cx="6401154" cy="144454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6D5A0AC-1CDD-7EE2-2FB9-3259A05AB410}"/>
              </a:ext>
            </a:extLst>
          </p:cNvPr>
          <p:cNvSpPr txBox="1"/>
          <p:nvPr/>
        </p:nvSpPr>
        <p:spPr>
          <a:xfrm>
            <a:off x="2239681" y="3867391"/>
            <a:ext cx="233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如开头创建表的例子</a:t>
            </a:r>
          </a:p>
        </p:txBody>
      </p:sp>
    </p:spTree>
    <p:extLst>
      <p:ext uri="{BB962C8B-B14F-4D97-AF65-F5344CB8AC3E}">
        <p14:creationId xmlns:p14="http://schemas.microsoft.com/office/powerpoint/2010/main" val="3128459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27173</TotalTime>
  <Words>950</Words>
  <Application>Microsoft Office PowerPoint</Application>
  <PresentationFormat>宽屏</PresentationFormat>
  <Paragraphs>470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等线</vt:lpstr>
      <vt:lpstr>等线 Light</vt:lpstr>
      <vt:lpstr>汉仪书宋一简</vt:lpstr>
      <vt:lpstr>华文中宋</vt:lpstr>
      <vt:lpstr>思源宋体 CN SemiBold</vt:lpstr>
      <vt:lpstr>微软雅黑</vt:lpstr>
      <vt:lpstr>新宋体</vt:lpstr>
      <vt:lpstr>Arial</vt:lpstr>
      <vt:lpstr>Cambria Math</vt:lpstr>
      <vt:lpstr>Georgia</vt:lpstr>
      <vt:lpstr>PAC 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Mr. root</dc:creator>
  <cp:lastModifiedBy>Mr. root</cp:lastModifiedBy>
  <cp:revision>72</cp:revision>
  <dcterms:created xsi:type="dcterms:W3CDTF">2022-06-15T09:54:26Z</dcterms:created>
  <dcterms:modified xsi:type="dcterms:W3CDTF">2022-08-25T11:33:04Z</dcterms:modified>
</cp:coreProperties>
</file>